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8" r:id="rId4"/>
    <p:sldId id="260" r:id="rId5"/>
    <p:sldId id="261" r:id="rId6"/>
    <p:sldId id="262" r:id="rId7"/>
    <p:sldId id="263" r:id="rId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73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txBox="1">
            <a:spLocks noGrp="1"/>
          </p:cNvSpPr>
          <p:nvPr>
            <p:ph type="ctrTitle"/>
          </p:nvPr>
        </p:nvSpPr>
        <p:spPr>
          <a:xfrm>
            <a:off x="1524003" y="1122361"/>
            <a:ext cx="9144000" cy="2387598"/>
          </a:xfrm>
        </p:spPr>
        <p:txBody>
          <a:bodyPr anchor="b" anchorCtr="1"/>
          <a:lstStyle>
            <a:lvl1pPr algn="ctr">
              <a:defRPr sz="6000"/>
            </a:lvl1pPr>
          </a:lstStyle>
          <a:p>
            <a:pPr lvl="0"/>
            <a:r>
              <a:rPr lang="it-IT"/>
              <a:t>Fare clic per modificare lo stile del titolo dello schema</a:t>
            </a:r>
          </a:p>
        </p:txBody>
      </p:sp>
      <p:sp>
        <p:nvSpPr>
          <p:cNvPr id="3" name="Sottotitolo 2"/>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it-IT"/>
              <a:t>Fare clic per modificare lo stile del sottotitolo dello schema</a:t>
            </a:r>
          </a:p>
        </p:txBody>
      </p:sp>
      <p:sp>
        <p:nvSpPr>
          <p:cNvPr id="4" name="Segnaposto data 3"/>
          <p:cNvSpPr txBox="1">
            <a:spLocks noGrp="1"/>
          </p:cNvSpPr>
          <p:nvPr>
            <p:ph type="dt" sz="half" idx="7"/>
          </p:nvPr>
        </p:nvSpPr>
        <p:spPr/>
        <p:txBody>
          <a:bodyPr/>
          <a:lstStyle>
            <a:lvl1pPr>
              <a:defRPr/>
            </a:lvl1pPr>
          </a:lstStyle>
          <a:p>
            <a:pPr lvl="0"/>
            <a:fld id="{E880740D-C818-4442-90D1-F9F6B58B2E09}" type="datetime1">
              <a:rPr lang="it-IT"/>
              <a:pPr lvl="0"/>
              <a:t>09/06/2025</a:t>
            </a:fld>
            <a:endParaRPr lang="it-IT"/>
          </a:p>
        </p:txBody>
      </p:sp>
      <p:sp>
        <p:nvSpPr>
          <p:cNvPr id="5" name="Segnaposto piè di pagina 4"/>
          <p:cNvSpPr txBox="1">
            <a:spLocks noGrp="1"/>
          </p:cNvSpPr>
          <p:nvPr>
            <p:ph type="ftr" sz="quarter" idx="9"/>
          </p:nvPr>
        </p:nvSpPr>
        <p:spPr/>
        <p:txBody>
          <a:bodyPr/>
          <a:lstStyle>
            <a:lvl1pPr>
              <a:defRPr/>
            </a:lvl1pPr>
          </a:lstStyle>
          <a:p>
            <a:pPr lvl="0"/>
            <a:endParaRPr lang="it-IT"/>
          </a:p>
        </p:txBody>
      </p:sp>
      <p:sp>
        <p:nvSpPr>
          <p:cNvPr id="6" name="Segnaposto numero diapositiva 5"/>
          <p:cNvSpPr txBox="1">
            <a:spLocks noGrp="1"/>
          </p:cNvSpPr>
          <p:nvPr>
            <p:ph type="sldNum" sz="quarter" idx="8"/>
          </p:nvPr>
        </p:nvSpPr>
        <p:spPr/>
        <p:txBody>
          <a:bodyPr/>
          <a:lstStyle>
            <a:lvl1pPr>
              <a:defRPr/>
            </a:lvl1pPr>
          </a:lstStyle>
          <a:p>
            <a:pPr lvl="0"/>
            <a:fld id="{0BE5DF5C-50CA-4597-B6B8-17251E943455}" type="slidenum">
              <a:t>‹N›</a:t>
            </a:fld>
            <a:endParaRPr lang="it-IT"/>
          </a:p>
        </p:txBody>
      </p:sp>
    </p:spTree>
    <p:extLst>
      <p:ext uri="{BB962C8B-B14F-4D97-AF65-F5344CB8AC3E}">
        <p14:creationId xmlns:p14="http://schemas.microsoft.com/office/powerpoint/2010/main" val="33740469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txBox="1">
            <a:spLocks noGrp="1"/>
          </p:cNvSpPr>
          <p:nvPr>
            <p:ph type="title"/>
          </p:nvPr>
        </p:nvSpPr>
        <p:spPr/>
        <p:txBody>
          <a:bodyPr/>
          <a:lstStyle>
            <a:lvl1pPr>
              <a:defRPr/>
            </a:lvl1pPr>
          </a:lstStyle>
          <a:p>
            <a:pPr lvl="0"/>
            <a:r>
              <a:rPr lang="it-IT"/>
              <a:t>Fare clic per modificare lo stile del titolo dello schema</a:t>
            </a:r>
          </a:p>
        </p:txBody>
      </p:sp>
      <p:sp>
        <p:nvSpPr>
          <p:cNvPr id="3" name="Segnaposto contenuto 2"/>
          <p:cNvSpPr txBox="1">
            <a:spLocks noGrp="1"/>
          </p:cNvSpPr>
          <p:nvPr>
            <p:ph idx="1"/>
          </p:nvPr>
        </p:nvSpPr>
        <p:spPr/>
        <p:txBody>
          <a:bodyPr/>
          <a:lstStyle>
            <a:lvl1pPr>
              <a:defRPr/>
            </a:lvl1pPr>
            <a:lvl2pPr>
              <a:defRPr/>
            </a:lvl2pPr>
            <a:lvl3pPr>
              <a:defRPr/>
            </a:lvl3pPr>
            <a:lvl4pPr>
              <a:defRPr/>
            </a:lvl4pPr>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txBox="1">
            <a:spLocks noGrp="1"/>
          </p:cNvSpPr>
          <p:nvPr>
            <p:ph type="dt" sz="half" idx="7"/>
          </p:nvPr>
        </p:nvSpPr>
        <p:spPr/>
        <p:txBody>
          <a:bodyPr/>
          <a:lstStyle>
            <a:lvl1pPr>
              <a:defRPr/>
            </a:lvl1pPr>
          </a:lstStyle>
          <a:p>
            <a:pPr lvl="0"/>
            <a:fld id="{3CE31456-029A-4756-891D-AA6EFC13CBC5}" type="datetime1">
              <a:rPr lang="it-IT"/>
              <a:pPr lvl="0"/>
              <a:t>09/06/2025</a:t>
            </a:fld>
            <a:endParaRPr lang="it-IT"/>
          </a:p>
        </p:txBody>
      </p:sp>
      <p:sp>
        <p:nvSpPr>
          <p:cNvPr id="5" name="Segnaposto piè di pagina 4"/>
          <p:cNvSpPr txBox="1">
            <a:spLocks noGrp="1"/>
          </p:cNvSpPr>
          <p:nvPr>
            <p:ph type="ftr" sz="quarter" idx="9"/>
          </p:nvPr>
        </p:nvSpPr>
        <p:spPr/>
        <p:txBody>
          <a:bodyPr/>
          <a:lstStyle>
            <a:lvl1pPr>
              <a:defRPr/>
            </a:lvl1pPr>
          </a:lstStyle>
          <a:p>
            <a:pPr lvl="0"/>
            <a:endParaRPr lang="it-IT"/>
          </a:p>
        </p:txBody>
      </p:sp>
      <p:sp>
        <p:nvSpPr>
          <p:cNvPr id="6" name="Segnaposto numero diapositiva 5"/>
          <p:cNvSpPr txBox="1">
            <a:spLocks noGrp="1"/>
          </p:cNvSpPr>
          <p:nvPr>
            <p:ph type="sldNum" sz="quarter" idx="8"/>
          </p:nvPr>
        </p:nvSpPr>
        <p:spPr/>
        <p:txBody>
          <a:bodyPr/>
          <a:lstStyle>
            <a:lvl1pPr>
              <a:defRPr/>
            </a:lvl1pPr>
          </a:lstStyle>
          <a:p>
            <a:pPr lvl="0"/>
            <a:fld id="{FF419917-F29B-455C-899B-175D54D1BB5F}" type="slidenum">
              <a:t>‹N›</a:t>
            </a:fld>
            <a:endParaRPr lang="it-IT"/>
          </a:p>
        </p:txBody>
      </p:sp>
    </p:spTree>
    <p:extLst>
      <p:ext uri="{BB962C8B-B14F-4D97-AF65-F5344CB8AC3E}">
        <p14:creationId xmlns:p14="http://schemas.microsoft.com/office/powerpoint/2010/main" val="1229731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txBox="1">
            <a:spLocks noGrp="1"/>
          </p:cNvSpPr>
          <p:nvPr>
            <p:ph type="title"/>
          </p:nvPr>
        </p:nvSpPr>
        <p:spPr>
          <a:xfrm>
            <a:off x="831847" y="1709735"/>
            <a:ext cx="10515600" cy="2852735"/>
          </a:xfrm>
        </p:spPr>
        <p:txBody>
          <a:bodyPr anchor="b"/>
          <a:lstStyle>
            <a:lvl1pPr>
              <a:defRPr sz="6000"/>
            </a:lvl1pPr>
          </a:lstStyle>
          <a:p>
            <a:pPr lvl="0"/>
            <a:r>
              <a:rPr lang="it-IT"/>
              <a:t>Fare clic per modificare lo stile del titolo dello schema</a:t>
            </a:r>
          </a:p>
        </p:txBody>
      </p:sp>
      <p:sp>
        <p:nvSpPr>
          <p:cNvPr id="3" name="Segnaposto testo 2"/>
          <p:cNvSpPr txBox="1">
            <a:spLocks noGrp="1"/>
          </p:cNvSpPr>
          <p:nvPr>
            <p:ph type="body" idx="1"/>
          </p:nvPr>
        </p:nvSpPr>
        <p:spPr>
          <a:xfrm>
            <a:off x="831847" y="4589465"/>
            <a:ext cx="10515600" cy="1500182"/>
          </a:xfrm>
        </p:spPr>
        <p:txBody>
          <a:bodyPr/>
          <a:lstStyle>
            <a:lvl1pPr marL="0" indent="0">
              <a:buNone/>
              <a:defRPr sz="2400">
                <a:solidFill>
                  <a:srgbClr val="767676"/>
                </a:solidFill>
              </a:defRPr>
            </a:lvl1pPr>
          </a:lstStyle>
          <a:p>
            <a:pPr lvl="0"/>
            <a:r>
              <a:rPr lang="it-IT"/>
              <a:t>Fare clic per modificare gli stili del testo dello schema</a:t>
            </a:r>
          </a:p>
        </p:txBody>
      </p:sp>
      <p:sp>
        <p:nvSpPr>
          <p:cNvPr id="4" name="Segnaposto data 3"/>
          <p:cNvSpPr txBox="1">
            <a:spLocks noGrp="1"/>
          </p:cNvSpPr>
          <p:nvPr>
            <p:ph type="dt" sz="half" idx="7"/>
          </p:nvPr>
        </p:nvSpPr>
        <p:spPr/>
        <p:txBody>
          <a:bodyPr/>
          <a:lstStyle>
            <a:lvl1pPr>
              <a:defRPr/>
            </a:lvl1pPr>
          </a:lstStyle>
          <a:p>
            <a:pPr lvl="0"/>
            <a:fld id="{EA51FE2F-E76D-4A2F-8707-F1404916AF15}" type="datetime1">
              <a:rPr lang="it-IT"/>
              <a:pPr lvl="0"/>
              <a:t>09/06/2025</a:t>
            </a:fld>
            <a:endParaRPr lang="it-IT"/>
          </a:p>
        </p:txBody>
      </p:sp>
      <p:sp>
        <p:nvSpPr>
          <p:cNvPr id="5" name="Segnaposto piè di pagina 4"/>
          <p:cNvSpPr txBox="1">
            <a:spLocks noGrp="1"/>
          </p:cNvSpPr>
          <p:nvPr>
            <p:ph type="ftr" sz="quarter" idx="9"/>
          </p:nvPr>
        </p:nvSpPr>
        <p:spPr/>
        <p:txBody>
          <a:bodyPr/>
          <a:lstStyle>
            <a:lvl1pPr>
              <a:defRPr/>
            </a:lvl1pPr>
          </a:lstStyle>
          <a:p>
            <a:pPr lvl="0"/>
            <a:endParaRPr lang="it-IT"/>
          </a:p>
        </p:txBody>
      </p:sp>
      <p:sp>
        <p:nvSpPr>
          <p:cNvPr id="6" name="Segnaposto numero diapositiva 5"/>
          <p:cNvSpPr txBox="1">
            <a:spLocks noGrp="1"/>
          </p:cNvSpPr>
          <p:nvPr>
            <p:ph type="sldNum" sz="quarter" idx="8"/>
          </p:nvPr>
        </p:nvSpPr>
        <p:spPr/>
        <p:txBody>
          <a:bodyPr/>
          <a:lstStyle>
            <a:lvl1pPr>
              <a:defRPr/>
            </a:lvl1pPr>
          </a:lstStyle>
          <a:p>
            <a:pPr lvl="0"/>
            <a:fld id="{0068A288-9D0F-4F7E-BF3C-C88D270F7921}" type="slidenum">
              <a:t>‹N›</a:t>
            </a:fld>
            <a:endParaRPr lang="it-IT"/>
          </a:p>
        </p:txBody>
      </p:sp>
    </p:spTree>
    <p:extLst>
      <p:ext uri="{BB962C8B-B14F-4D97-AF65-F5344CB8AC3E}">
        <p14:creationId xmlns:p14="http://schemas.microsoft.com/office/powerpoint/2010/main" val="171974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txBox="1">
            <a:spLocks noGrp="1"/>
          </p:cNvSpPr>
          <p:nvPr>
            <p:ph type="title"/>
          </p:nvPr>
        </p:nvSpPr>
        <p:spPr/>
        <p:txBody>
          <a:bodyPr/>
          <a:lstStyle>
            <a:lvl1pPr>
              <a:defRPr/>
            </a:lvl1pPr>
          </a:lstStyle>
          <a:p>
            <a:pPr lvl="0"/>
            <a:r>
              <a:rPr lang="it-IT"/>
              <a:t>Fare clic per modificare lo stile del titolo dello schema</a:t>
            </a:r>
          </a:p>
        </p:txBody>
      </p:sp>
      <p:sp>
        <p:nvSpPr>
          <p:cNvPr id="3" name="Segnaposto contenuto 2"/>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txBox="1">
            <a:spLocks noGrp="1"/>
          </p:cNvSpPr>
          <p:nvPr>
            <p:ph type="dt" sz="half" idx="7"/>
          </p:nvPr>
        </p:nvSpPr>
        <p:spPr/>
        <p:txBody>
          <a:bodyPr/>
          <a:lstStyle>
            <a:lvl1pPr>
              <a:defRPr/>
            </a:lvl1pPr>
          </a:lstStyle>
          <a:p>
            <a:pPr lvl="0"/>
            <a:fld id="{B6005ABD-5AB6-4D4A-AF87-37BF161A986C}" type="datetime1">
              <a:rPr lang="it-IT"/>
              <a:pPr lvl="0"/>
              <a:t>09/06/2025</a:t>
            </a:fld>
            <a:endParaRPr lang="it-IT"/>
          </a:p>
        </p:txBody>
      </p:sp>
      <p:sp>
        <p:nvSpPr>
          <p:cNvPr id="6" name="Segnaposto piè di pagina 5"/>
          <p:cNvSpPr txBox="1">
            <a:spLocks noGrp="1"/>
          </p:cNvSpPr>
          <p:nvPr>
            <p:ph type="ftr" sz="quarter" idx="9"/>
          </p:nvPr>
        </p:nvSpPr>
        <p:spPr/>
        <p:txBody>
          <a:bodyPr/>
          <a:lstStyle>
            <a:lvl1pPr>
              <a:defRPr/>
            </a:lvl1pPr>
          </a:lstStyle>
          <a:p>
            <a:pPr lvl="0"/>
            <a:endParaRPr lang="it-IT"/>
          </a:p>
        </p:txBody>
      </p:sp>
      <p:sp>
        <p:nvSpPr>
          <p:cNvPr id="7" name="Segnaposto numero diapositiva 6"/>
          <p:cNvSpPr txBox="1">
            <a:spLocks noGrp="1"/>
          </p:cNvSpPr>
          <p:nvPr>
            <p:ph type="sldNum" sz="quarter" idx="8"/>
          </p:nvPr>
        </p:nvSpPr>
        <p:spPr/>
        <p:txBody>
          <a:bodyPr/>
          <a:lstStyle>
            <a:lvl1pPr>
              <a:defRPr/>
            </a:lvl1pPr>
          </a:lstStyle>
          <a:p>
            <a:pPr lvl="0"/>
            <a:fld id="{996E1AFC-08F5-4C75-A20E-55D38F0942FA}" type="slidenum">
              <a:t>‹N›</a:t>
            </a:fld>
            <a:endParaRPr lang="it-IT"/>
          </a:p>
        </p:txBody>
      </p:sp>
    </p:spTree>
    <p:extLst>
      <p:ext uri="{BB962C8B-B14F-4D97-AF65-F5344CB8AC3E}">
        <p14:creationId xmlns:p14="http://schemas.microsoft.com/office/powerpoint/2010/main" val="12942027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txBox="1">
            <a:spLocks noGrp="1"/>
          </p:cNvSpPr>
          <p:nvPr>
            <p:ph type="title"/>
          </p:nvPr>
        </p:nvSpPr>
        <p:spPr>
          <a:xfrm>
            <a:off x="839784" y="365129"/>
            <a:ext cx="10515600" cy="1325559"/>
          </a:xfrm>
        </p:spPr>
        <p:txBody>
          <a:bodyPr/>
          <a:lstStyle>
            <a:lvl1pPr>
              <a:defRPr/>
            </a:lvl1pPr>
          </a:lstStyle>
          <a:p>
            <a:pPr lvl="0"/>
            <a:r>
              <a:rPr lang="it-IT"/>
              <a:t>Fare clic per modificare lo stile del titolo dello schema</a:t>
            </a:r>
          </a:p>
        </p:txBody>
      </p:sp>
      <p:sp>
        <p:nvSpPr>
          <p:cNvPr id="3" name="Segnaposto testo 2"/>
          <p:cNvSpPr txBox="1">
            <a:spLocks noGrp="1"/>
          </p:cNvSpPr>
          <p:nvPr>
            <p:ph type="body" idx="1"/>
          </p:nvPr>
        </p:nvSpPr>
        <p:spPr>
          <a:xfrm>
            <a:off x="839784" y="1681160"/>
            <a:ext cx="5157782" cy="823910"/>
          </a:xfrm>
        </p:spPr>
        <p:txBody>
          <a:bodyPr anchor="b"/>
          <a:lstStyle>
            <a:lvl1pPr marL="0" indent="0">
              <a:buNone/>
              <a:defRPr sz="2400" b="1"/>
            </a:lvl1pPr>
          </a:lstStyle>
          <a:p>
            <a:pPr lvl="0"/>
            <a:r>
              <a:rPr lang="it-IT"/>
              <a:t>Fare clic per modificare gli stili del testo dello schema</a:t>
            </a:r>
          </a:p>
        </p:txBody>
      </p:sp>
      <p:sp>
        <p:nvSpPr>
          <p:cNvPr id="4" name="Segnaposto contenuto 3"/>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txBox="1">
            <a:spLocks noGrp="1"/>
          </p:cNvSpPr>
          <p:nvPr>
            <p:ph type="body" idx="3"/>
          </p:nvPr>
        </p:nvSpPr>
        <p:spPr>
          <a:xfrm>
            <a:off x="6172200" y="1681160"/>
            <a:ext cx="5183184" cy="823910"/>
          </a:xfrm>
        </p:spPr>
        <p:txBody>
          <a:bodyPr anchor="b"/>
          <a:lstStyle>
            <a:lvl1pPr marL="0" indent="0">
              <a:buNone/>
              <a:defRPr sz="2400" b="1"/>
            </a:lvl1pPr>
          </a:lstStyle>
          <a:p>
            <a:pPr lvl="0"/>
            <a:r>
              <a:rPr lang="it-IT"/>
              <a:t>Fare clic per modificare gli stili del testo dello schema</a:t>
            </a:r>
          </a:p>
        </p:txBody>
      </p:sp>
      <p:sp>
        <p:nvSpPr>
          <p:cNvPr id="6" name="Segnaposto contenuto 5"/>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txBox="1">
            <a:spLocks noGrp="1"/>
          </p:cNvSpPr>
          <p:nvPr>
            <p:ph type="dt" sz="half" idx="7"/>
          </p:nvPr>
        </p:nvSpPr>
        <p:spPr/>
        <p:txBody>
          <a:bodyPr/>
          <a:lstStyle>
            <a:lvl1pPr>
              <a:defRPr/>
            </a:lvl1pPr>
          </a:lstStyle>
          <a:p>
            <a:pPr lvl="0"/>
            <a:fld id="{80749CF9-C935-4084-8777-3EC59841B16B}" type="datetime1">
              <a:rPr lang="it-IT"/>
              <a:pPr lvl="0"/>
              <a:t>09/06/2025</a:t>
            </a:fld>
            <a:endParaRPr lang="it-IT"/>
          </a:p>
        </p:txBody>
      </p:sp>
      <p:sp>
        <p:nvSpPr>
          <p:cNvPr id="8" name="Segnaposto piè di pagina 7"/>
          <p:cNvSpPr txBox="1">
            <a:spLocks noGrp="1"/>
          </p:cNvSpPr>
          <p:nvPr>
            <p:ph type="ftr" sz="quarter" idx="9"/>
          </p:nvPr>
        </p:nvSpPr>
        <p:spPr/>
        <p:txBody>
          <a:bodyPr/>
          <a:lstStyle>
            <a:lvl1pPr>
              <a:defRPr/>
            </a:lvl1pPr>
          </a:lstStyle>
          <a:p>
            <a:pPr lvl="0"/>
            <a:endParaRPr lang="it-IT"/>
          </a:p>
        </p:txBody>
      </p:sp>
      <p:sp>
        <p:nvSpPr>
          <p:cNvPr id="9" name="Segnaposto numero diapositiva 8"/>
          <p:cNvSpPr txBox="1">
            <a:spLocks noGrp="1"/>
          </p:cNvSpPr>
          <p:nvPr>
            <p:ph type="sldNum" sz="quarter" idx="8"/>
          </p:nvPr>
        </p:nvSpPr>
        <p:spPr/>
        <p:txBody>
          <a:bodyPr/>
          <a:lstStyle>
            <a:lvl1pPr>
              <a:defRPr/>
            </a:lvl1pPr>
          </a:lstStyle>
          <a:p>
            <a:pPr lvl="0"/>
            <a:fld id="{C155EB7B-DB97-4300-8990-1F35C79B6FAA}" type="slidenum">
              <a:t>‹N›</a:t>
            </a:fld>
            <a:endParaRPr lang="it-IT"/>
          </a:p>
        </p:txBody>
      </p:sp>
    </p:spTree>
    <p:extLst>
      <p:ext uri="{BB962C8B-B14F-4D97-AF65-F5344CB8AC3E}">
        <p14:creationId xmlns:p14="http://schemas.microsoft.com/office/powerpoint/2010/main" val="42063740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txBox="1">
            <a:spLocks noGrp="1"/>
          </p:cNvSpPr>
          <p:nvPr>
            <p:ph type="title"/>
          </p:nvPr>
        </p:nvSpPr>
        <p:spPr/>
        <p:txBody>
          <a:bodyPr/>
          <a:lstStyle>
            <a:lvl1pPr>
              <a:defRPr/>
            </a:lvl1pPr>
          </a:lstStyle>
          <a:p>
            <a:pPr lvl="0"/>
            <a:r>
              <a:rPr lang="it-IT"/>
              <a:t>Fare clic per modificare lo stile del titolo dello schema</a:t>
            </a:r>
          </a:p>
        </p:txBody>
      </p:sp>
      <p:sp>
        <p:nvSpPr>
          <p:cNvPr id="3" name="Segnaposto data 2"/>
          <p:cNvSpPr txBox="1">
            <a:spLocks noGrp="1"/>
          </p:cNvSpPr>
          <p:nvPr>
            <p:ph type="dt" sz="half" idx="7"/>
          </p:nvPr>
        </p:nvSpPr>
        <p:spPr/>
        <p:txBody>
          <a:bodyPr/>
          <a:lstStyle>
            <a:lvl1pPr>
              <a:defRPr/>
            </a:lvl1pPr>
          </a:lstStyle>
          <a:p>
            <a:pPr lvl="0"/>
            <a:fld id="{680394DE-B14F-430A-AF9E-7FD42E832514}" type="datetime1">
              <a:rPr lang="it-IT"/>
              <a:pPr lvl="0"/>
              <a:t>09/06/2025</a:t>
            </a:fld>
            <a:endParaRPr lang="it-IT"/>
          </a:p>
        </p:txBody>
      </p:sp>
      <p:sp>
        <p:nvSpPr>
          <p:cNvPr id="4" name="Segnaposto piè di pagina 3"/>
          <p:cNvSpPr txBox="1">
            <a:spLocks noGrp="1"/>
          </p:cNvSpPr>
          <p:nvPr>
            <p:ph type="ftr" sz="quarter" idx="9"/>
          </p:nvPr>
        </p:nvSpPr>
        <p:spPr/>
        <p:txBody>
          <a:bodyPr/>
          <a:lstStyle>
            <a:lvl1pPr>
              <a:defRPr/>
            </a:lvl1pPr>
          </a:lstStyle>
          <a:p>
            <a:pPr lvl="0"/>
            <a:endParaRPr lang="it-IT"/>
          </a:p>
        </p:txBody>
      </p:sp>
      <p:sp>
        <p:nvSpPr>
          <p:cNvPr id="5" name="Segnaposto numero diapositiva 4"/>
          <p:cNvSpPr txBox="1">
            <a:spLocks noGrp="1"/>
          </p:cNvSpPr>
          <p:nvPr>
            <p:ph type="sldNum" sz="quarter" idx="8"/>
          </p:nvPr>
        </p:nvSpPr>
        <p:spPr/>
        <p:txBody>
          <a:bodyPr/>
          <a:lstStyle>
            <a:lvl1pPr>
              <a:defRPr/>
            </a:lvl1pPr>
          </a:lstStyle>
          <a:p>
            <a:pPr lvl="0"/>
            <a:fld id="{23930C28-01AD-4794-9FBC-0C7561877E63}" type="slidenum">
              <a:t>‹N›</a:t>
            </a:fld>
            <a:endParaRPr lang="it-IT"/>
          </a:p>
        </p:txBody>
      </p:sp>
    </p:spTree>
    <p:extLst>
      <p:ext uri="{BB962C8B-B14F-4D97-AF65-F5344CB8AC3E}">
        <p14:creationId xmlns:p14="http://schemas.microsoft.com/office/powerpoint/2010/main" val="315795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txBox="1">
            <a:spLocks noGrp="1"/>
          </p:cNvSpPr>
          <p:nvPr>
            <p:ph type="dt" sz="half" idx="7"/>
          </p:nvPr>
        </p:nvSpPr>
        <p:spPr/>
        <p:txBody>
          <a:bodyPr/>
          <a:lstStyle>
            <a:lvl1pPr>
              <a:defRPr/>
            </a:lvl1pPr>
          </a:lstStyle>
          <a:p>
            <a:pPr lvl="0"/>
            <a:fld id="{B792085B-CB71-474E-AC30-6DA5A39FC333}" type="datetime1">
              <a:rPr lang="it-IT"/>
              <a:pPr lvl="0"/>
              <a:t>09/06/2025</a:t>
            </a:fld>
            <a:endParaRPr lang="it-IT"/>
          </a:p>
        </p:txBody>
      </p:sp>
      <p:sp>
        <p:nvSpPr>
          <p:cNvPr id="3" name="Segnaposto piè di pagina 2"/>
          <p:cNvSpPr txBox="1">
            <a:spLocks noGrp="1"/>
          </p:cNvSpPr>
          <p:nvPr>
            <p:ph type="ftr" sz="quarter" idx="9"/>
          </p:nvPr>
        </p:nvSpPr>
        <p:spPr/>
        <p:txBody>
          <a:bodyPr/>
          <a:lstStyle>
            <a:lvl1pPr>
              <a:defRPr/>
            </a:lvl1pPr>
          </a:lstStyle>
          <a:p>
            <a:pPr lvl="0"/>
            <a:endParaRPr lang="it-IT"/>
          </a:p>
        </p:txBody>
      </p:sp>
      <p:sp>
        <p:nvSpPr>
          <p:cNvPr id="4" name="Segnaposto numero diapositiva 3"/>
          <p:cNvSpPr txBox="1">
            <a:spLocks noGrp="1"/>
          </p:cNvSpPr>
          <p:nvPr>
            <p:ph type="sldNum" sz="quarter" idx="8"/>
          </p:nvPr>
        </p:nvSpPr>
        <p:spPr/>
        <p:txBody>
          <a:bodyPr/>
          <a:lstStyle>
            <a:lvl1pPr>
              <a:defRPr/>
            </a:lvl1pPr>
          </a:lstStyle>
          <a:p>
            <a:pPr lvl="0"/>
            <a:fld id="{FC8A4FE8-084A-42D1-953D-22E7D9400317}" type="slidenum">
              <a:t>‹N›</a:t>
            </a:fld>
            <a:endParaRPr lang="it-IT"/>
          </a:p>
        </p:txBody>
      </p:sp>
    </p:spTree>
    <p:extLst>
      <p:ext uri="{BB962C8B-B14F-4D97-AF65-F5344CB8AC3E}">
        <p14:creationId xmlns:p14="http://schemas.microsoft.com/office/powerpoint/2010/main" val="4136946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txBox="1">
            <a:spLocks noGrp="1"/>
          </p:cNvSpPr>
          <p:nvPr>
            <p:ph type="title"/>
          </p:nvPr>
        </p:nvSpPr>
        <p:spPr>
          <a:xfrm>
            <a:off x="839784" y="457200"/>
            <a:ext cx="3932240" cy="1600200"/>
          </a:xfrm>
        </p:spPr>
        <p:txBody>
          <a:bodyPr anchor="b"/>
          <a:lstStyle>
            <a:lvl1pPr>
              <a:defRPr sz="3200"/>
            </a:lvl1pPr>
          </a:lstStyle>
          <a:p>
            <a:pPr lvl="0"/>
            <a:r>
              <a:rPr lang="it-IT"/>
              <a:t>Fare clic per modificare lo stile del titolo dello schema</a:t>
            </a:r>
          </a:p>
        </p:txBody>
      </p:sp>
      <p:sp>
        <p:nvSpPr>
          <p:cNvPr id="3" name="Segnaposto contenuto 2"/>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txBox="1">
            <a:spLocks noGrp="1"/>
          </p:cNvSpPr>
          <p:nvPr>
            <p:ph type="body" idx="2"/>
          </p:nvPr>
        </p:nvSpPr>
        <p:spPr>
          <a:xfrm>
            <a:off x="839784" y="2057400"/>
            <a:ext cx="3932240" cy="3811584"/>
          </a:xfrm>
        </p:spPr>
        <p:txBody>
          <a:bodyPr/>
          <a:lstStyle>
            <a:lvl1pPr marL="0" indent="0">
              <a:buNone/>
              <a:defRPr sz="1600"/>
            </a:lvl1pPr>
          </a:lstStyle>
          <a:p>
            <a:pPr lvl="0"/>
            <a:r>
              <a:rPr lang="it-IT"/>
              <a:t>Fare clic per modificare gli stili del testo dello schema</a:t>
            </a:r>
          </a:p>
        </p:txBody>
      </p:sp>
      <p:sp>
        <p:nvSpPr>
          <p:cNvPr id="5" name="Segnaposto data 4"/>
          <p:cNvSpPr txBox="1">
            <a:spLocks noGrp="1"/>
          </p:cNvSpPr>
          <p:nvPr>
            <p:ph type="dt" sz="half" idx="7"/>
          </p:nvPr>
        </p:nvSpPr>
        <p:spPr/>
        <p:txBody>
          <a:bodyPr/>
          <a:lstStyle>
            <a:lvl1pPr>
              <a:defRPr/>
            </a:lvl1pPr>
          </a:lstStyle>
          <a:p>
            <a:pPr lvl="0"/>
            <a:fld id="{3CBC9C6E-AAC0-45EE-9A38-3C725C42A7EE}" type="datetime1">
              <a:rPr lang="it-IT"/>
              <a:pPr lvl="0"/>
              <a:t>09/06/2025</a:t>
            </a:fld>
            <a:endParaRPr lang="it-IT"/>
          </a:p>
        </p:txBody>
      </p:sp>
      <p:sp>
        <p:nvSpPr>
          <p:cNvPr id="6" name="Segnaposto piè di pagina 5"/>
          <p:cNvSpPr txBox="1">
            <a:spLocks noGrp="1"/>
          </p:cNvSpPr>
          <p:nvPr>
            <p:ph type="ftr" sz="quarter" idx="9"/>
          </p:nvPr>
        </p:nvSpPr>
        <p:spPr/>
        <p:txBody>
          <a:bodyPr/>
          <a:lstStyle>
            <a:lvl1pPr>
              <a:defRPr/>
            </a:lvl1pPr>
          </a:lstStyle>
          <a:p>
            <a:pPr lvl="0"/>
            <a:endParaRPr lang="it-IT"/>
          </a:p>
        </p:txBody>
      </p:sp>
      <p:sp>
        <p:nvSpPr>
          <p:cNvPr id="7" name="Segnaposto numero diapositiva 6"/>
          <p:cNvSpPr txBox="1">
            <a:spLocks noGrp="1"/>
          </p:cNvSpPr>
          <p:nvPr>
            <p:ph type="sldNum" sz="quarter" idx="8"/>
          </p:nvPr>
        </p:nvSpPr>
        <p:spPr/>
        <p:txBody>
          <a:bodyPr/>
          <a:lstStyle>
            <a:lvl1pPr>
              <a:defRPr/>
            </a:lvl1pPr>
          </a:lstStyle>
          <a:p>
            <a:pPr lvl="0"/>
            <a:fld id="{E145DA99-8290-42C3-8AE2-095F79E7C52E}" type="slidenum">
              <a:t>‹N›</a:t>
            </a:fld>
            <a:endParaRPr lang="it-IT"/>
          </a:p>
        </p:txBody>
      </p:sp>
    </p:spTree>
    <p:extLst>
      <p:ext uri="{BB962C8B-B14F-4D97-AF65-F5344CB8AC3E}">
        <p14:creationId xmlns:p14="http://schemas.microsoft.com/office/powerpoint/2010/main" val="13219590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txBox="1">
            <a:spLocks noGrp="1"/>
          </p:cNvSpPr>
          <p:nvPr>
            <p:ph type="title"/>
          </p:nvPr>
        </p:nvSpPr>
        <p:spPr>
          <a:xfrm>
            <a:off x="839784" y="457200"/>
            <a:ext cx="3932240" cy="1600200"/>
          </a:xfrm>
        </p:spPr>
        <p:txBody>
          <a:bodyPr anchor="b"/>
          <a:lstStyle>
            <a:lvl1pPr>
              <a:defRPr sz="3200"/>
            </a:lvl1pPr>
          </a:lstStyle>
          <a:p>
            <a:pPr lvl="0"/>
            <a:r>
              <a:rPr lang="it-IT"/>
              <a:t>Fare clic per modificare lo stile del titolo dello schema</a:t>
            </a:r>
          </a:p>
        </p:txBody>
      </p:sp>
      <p:sp>
        <p:nvSpPr>
          <p:cNvPr id="3" name="Segnaposto immagine 2"/>
          <p:cNvSpPr txBox="1">
            <a:spLocks noGrp="1"/>
          </p:cNvSpPr>
          <p:nvPr>
            <p:ph type="pic" idx="1"/>
          </p:nvPr>
        </p:nvSpPr>
        <p:spPr>
          <a:xfrm>
            <a:off x="5183184" y="987423"/>
            <a:ext cx="6172200" cy="4873623"/>
          </a:xfrm>
        </p:spPr>
        <p:txBody>
          <a:bodyPr/>
          <a:lstStyle>
            <a:lvl1pPr marL="0" indent="0">
              <a:buNone/>
              <a:defRPr sz="3200"/>
            </a:lvl1pPr>
          </a:lstStyle>
          <a:p>
            <a:pPr lvl="0"/>
            <a:endParaRPr lang="it-IT"/>
          </a:p>
        </p:txBody>
      </p:sp>
      <p:sp>
        <p:nvSpPr>
          <p:cNvPr id="4" name="Segnaposto testo 3"/>
          <p:cNvSpPr txBox="1">
            <a:spLocks noGrp="1"/>
          </p:cNvSpPr>
          <p:nvPr>
            <p:ph type="body" idx="2"/>
          </p:nvPr>
        </p:nvSpPr>
        <p:spPr>
          <a:xfrm>
            <a:off x="839784" y="2057400"/>
            <a:ext cx="3932240" cy="3811584"/>
          </a:xfrm>
        </p:spPr>
        <p:txBody>
          <a:bodyPr/>
          <a:lstStyle>
            <a:lvl1pPr marL="0" indent="0">
              <a:buNone/>
              <a:defRPr sz="1600"/>
            </a:lvl1pPr>
          </a:lstStyle>
          <a:p>
            <a:pPr lvl="0"/>
            <a:r>
              <a:rPr lang="it-IT"/>
              <a:t>Fare clic per modificare gli stili del testo dello schema</a:t>
            </a:r>
          </a:p>
        </p:txBody>
      </p:sp>
      <p:sp>
        <p:nvSpPr>
          <p:cNvPr id="5" name="Segnaposto data 4"/>
          <p:cNvSpPr txBox="1">
            <a:spLocks noGrp="1"/>
          </p:cNvSpPr>
          <p:nvPr>
            <p:ph type="dt" sz="half" idx="7"/>
          </p:nvPr>
        </p:nvSpPr>
        <p:spPr/>
        <p:txBody>
          <a:bodyPr/>
          <a:lstStyle>
            <a:lvl1pPr>
              <a:defRPr/>
            </a:lvl1pPr>
          </a:lstStyle>
          <a:p>
            <a:pPr lvl="0"/>
            <a:fld id="{5F8B1162-51FB-47F0-851C-ABB2154D905F}" type="datetime1">
              <a:rPr lang="it-IT"/>
              <a:pPr lvl="0"/>
              <a:t>09/06/2025</a:t>
            </a:fld>
            <a:endParaRPr lang="it-IT"/>
          </a:p>
        </p:txBody>
      </p:sp>
      <p:sp>
        <p:nvSpPr>
          <p:cNvPr id="6" name="Segnaposto piè di pagina 5"/>
          <p:cNvSpPr txBox="1">
            <a:spLocks noGrp="1"/>
          </p:cNvSpPr>
          <p:nvPr>
            <p:ph type="ftr" sz="quarter" idx="9"/>
          </p:nvPr>
        </p:nvSpPr>
        <p:spPr/>
        <p:txBody>
          <a:bodyPr/>
          <a:lstStyle>
            <a:lvl1pPr>
              <a:defRPr/>
            </a:lvl1pPr>
          </a:lstStyle>
          <a:p>
            <a:pPr lvl="0"/>
            <a:endParaRPr lang="it-IT"/>
          </a:p>
        </p:txBody>
      </p:sp>
      <p:sp>
        <p:nvSpPr>
          <p:cNvPr id="7" name="Segnaposto numero diapositiva 6"/>
          <p:cNvSpPr txBox="1">
            <a:spLocks noGrp="1"/>
          </p:cNvSpPr>
          <p:nvPr>
            <p:ph type="sldNum" sz="quarter" idx="8"/>
          </p:nvPr>
        </p:nvSpPr>
        <p:spPr/>
        <p:txBody>
          <a:bodyPr/>
          <a:lstStyle>
            <a:lvl1pPr>
              <a:defRPr/>
            </a:lvl1pPr>
          </a:lstStyle>
          <a:p>
            <a:pPr lvl="0"/>
            <a:fld id="{7235C893-1CEF-472B-A09B-57E714CA5D17}" type="slidenum">
              <a:t>‹N›</a:t>
            </a:fld>
            <a:endParaRPr lang="it-IT"/>
          </a:p>
        </p:txBody>
      </p:sp>
    </p:spTree>
    <p:extLst>
      <p:ext uri="{BB962C8B-B14F-4D97-AF65-F5344CB8AC3E}">
        <p14:creationId xmlns:p14="http://schemas.microsoft.com/office/powerpoint/2010/main" val="18758976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txBox="1">
            <a:spLocks noGrp="1"/>
          </p:cNvSpPr>
          <p:nvPr>
            <p:ph type="title"/>
          </p:nvPr>
        </p:nvSpPr>
        <p:spPr/>
        <p:txBody>
          <a:bodyPr/>
          <a:lstStyle>
            <a:lvl1pPr>
              <a:defRPr/>
            </a:lvl1pPr>
          </a:lstStyle>
          <a:p>
            <a:pPr lvl="0"/>
            <a:r>
              <a:rPr lang="it-IT"/>
              <a:t>Fare clic per modificare lo stile del titolo dello schema</a:t>
            </a:r>
          </a:p>
        </p:txBody>
      </p:sp>
      <p:sp>
        <p:nvSpPr>
          <p:cNvPr id="3" name="Segnaposto testo verticale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txBox="1">
            <a:spLocks noGrp="1"/>
          </p:cNvSpPr>
          <p:nvPr>
            <p:ph type="dt" sz="half" idx="7"/>
          </p:nvPr>
        </p:nvSpPr>
        <p:spPr/>
        <p:txBody>
          <a:bodyPr/>
          <a:lstStyle>
            <a:lvl1pPr>
              <a:defRPr/>
            </a:lvl1pPr>
          </a:lstStyle>
          <a:p>
            <a:pPr lvl="0"/>
            <a:fld id="{1D15424A-AD64-42AD-9DCE-3E8A470A0775}" type="datetime1">
              <a:rPr lang="it-IT"/>
              <a:pPr lvl="0"/>
              <a:t>09/06/2025</a:t>
            </a:fld>
            <a:endParaRPr lang="it-IT"/>
          </a:p>
        </p:txBody>
      </p:sp>
      <p:sp>
        <p:nvSpPr>
          <p:cNvPr id="5" name="Segnaposto piè di pagina 4"/>
          <p:cNvSpPr txBox="1">
            <a:spLocks noGrp="1"/>
          </p:cNvSpPr>
          <p:nvPr>
            <p:ph type="ftr" sz="quarter" idx="9"/>
          </p:nvPr>
        </p:nvSpPr>
        <p:spPr/>
        <p:txBody>
          <a:bodyPr/>
          <a:lstStyle>
            <a:lvl1pPr>
              <a:defRPr/>
            </a:lvl1pPr>
          </a:lstStyle>
          <a:p>
            <a:pPr lvl="0"/>
            <a:endParaRPr lang="it-IT"/>
          </a:p>
        </p:txBody>
      </p:sp>
      <p:sp>
        <p:nvSpPr>
          <p:cNvPr id="6" name="Segnaposto numero diapositiva 5"/>
          <p:cNvSpPr txBox="1">
            <a:spLocks noGrp="1"/>
          </p:cNvSpPr>
          <p:nvPr>
            <p:ph type="sldNum" sz="quarter" idx="8"/>
          </p:nvPr>
        </p:nvSpPr>
        <p:spPr/>
        <p:txBody>
          <a:bodyPr/>
          <a:lstStyle>
            <a:lvl1pPr>
              <a:defRPr/>
            </a:lvl1pPr>
          </a:lstStyle>
          <a:p>
            <a:pPr lvl="0"/>
            <a:fld id="{D4644AF5-081B-46AE-87A4-DF32880771C0}" type="slidenum">
              <a:t>‹N›</a:t>
            </a:fld>
            <a:endParaRPr lang="it-IT"/>
          </a:p>
        </p:txBody>
      </p:sp>
    </p:spTree>
    <p:extLst>
      <p:ext uri="{BB962C8B-B14F-4D97-AF65-F5344CB8AC3E}">
        <p14:creationId xmlns:p14="http://schemas.microsoft.com/office/powerpoint/2010/main" val="2002695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txBox="1">
            <a:spLocks noGrp="1"/>
          </p:cNvSpPr>
          <p:nvPr>
            <p:ph type="title" orient="vert"/>
          </p:nvPr>
        </p:nvSpPr>
        <p:spPr>
          <a:xfrm>
            <a:off x="8724903" y="365129"/>
            <a:ext cx="2628899" cy="5811834"/>
          </a:xfrm>
        </p:spPr>
        <p:txBody>
          <a:bodyPr vert="eaVert"/>
          <a:lstStyle>
            <a:lvl1pPr>
              <a:defRPr/>
            </a:lvl1pPr>
          </a:lstStyle>
          <a:p>
            <a:pPr lvl="0"/>
            <a:r>
              <a:rPr lang="it-IT"/>
              <a:t>Fare clic per modificare lo stile del titolo dello schema</a:t>
            </a:r>
          </a:p>
        </p:txBody>
      </p:sp>
      <p:sp>
        <p:nvSpPr>
          <p:cNvPr id="3" name="Segnaposto testo verticale 2"/>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txBox="1">
            <a:spLocks noGrp="1"/>
          </p:cNvSpPr>
          <p:nvPr>
            <p:ph type="dt" sz="half" idx="7"/>
          </p:nvPr>
        </p:nvSpPr>
        <p:spPr/>
        <p:txBody>
          <a:bodyPr/>
          <a:lstStyle>
            <a:lvl1pPr>
              <a:defRPr/>
            </a:lvl1pPr>
          </a:lstStyle>
          <a:p>
            <a:pPr lvl="0"/>
            <a:fld id="{D5DCDA6A-0A4D-4E64-85E8-0094F169E3B2}" type="datetime1">
              <a:rPr lang="it-IT"/>
              <a:pPr lvl="0"/>
              <a:t>09/06/2025</a:t>
            </a:fld>
            <a:endParaRPr lang="it-IT"/>
          </a:p>
        </p:txBody>
      </p:sp>
      <p:sp>
        <p:nvSpPr>
          <p:cNvPr id="5" name="Segnaposto piè di pagina 4"/>
          <p:cNvSpPr txBox="1">
            <a:spLocks noGrp="1"/>
          </p:cNvSpPr>
          <p:nvPr>
            <p:ph type="ftr" sz="quarter" idx="9"/>
          </p:nvPr>
        </p:nvSpPr>
        <p:spPr/>
        <p:txBody>
          <a:bodyPr/>
          <a:lstStyle>
            <a:lvl1pPr>
              <a:defRPr/>
            </a:lvl1pPr>
          </a:lstStyle>
          <a:p>
            <a:pPr lvl="0"/>
            <a:endParaRPr lang="it-IT"/>
          </a:p>
        </p:txBody>
      </p:sp>
      <p:sp>
        <p:nvSpPr>
          <p:cNvPr id="6" name="Segnaposto numero diapositiva 5"/>
          <p:cNvSpPr txBox="1">
            <a:spLocks noGrp="1"/>
          </p:cNvSpPr>
          <p:nvPr>
            <p:ph type="sldNum" sz="quarter" idx="8"/>
          </p:nvPr>
        </p:nvSpPr>
        <p:spPr/>
        <p:txBody>
          <a:bodyPr/>
          <a:lstStyle>
            <a:lvl1pPr>
              <a:defRPr/>
            </a:lvl1pPr>
          </a:lstStyle>
          <a:p>
            <a:pPr lvl="0"/>
            <a:fld id="{D66B52B2-034C-430B-926E-2297AEA85973}" type="slidenum">
              <a:t>‹N›</a:t>
            </a:fld>
            <a:endParaRPr lang="it-IT"/>
          </a:p>
        </p:txBody>
      </p:sp>
    </p:spTree>
    <p:extLst>
      <p:ext uri="{BB962C8B-B14F-4D97-AF65-F5344CB8AC3E}">
        <p14:creationId xmlns:p14="http://schemas.microsoft.com/office/powerpoint/2010/main" val="3407658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Segnaposto titolo 1"/>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it-IT"/>
              <a:t>Fare clic per modificare lo stile del titolo dello schema</a:t>
            </a:r>
          </a:p>
        </p:txBody>
      </p:sp>
      <p:sp>
        <p:nvSpPr>
          <p:cNvPr id="3" name="Segnaposto testo 2"/>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it-IT" sz="1200" b="0" i="0" u="none" strike="noStrike" kern="1200" cap="none" spc="0" baseline="0">
                <a:solidFill>
                  <a:srgbClr val="767676"/>
                </a:solidFill>
                <a:uFillTx/>
                <a:latin typeface="Aptos"/>
              </a:defRPr>
            </a:lvl1pPr>
          </a:lstStyle>
          <a:p>
            <a:pPr lvl="0"/>
            <a:fld id="{FF831280-08BA-4964-A762-C6D08839AABA}" type="datetime1">
              <a:rPr lang="it-IT"/>
              <a:pPr lvl="0"/>
              <a:t>09/06/2025</a:t>
            </a:fld>
            <a:endParaRPr lang="it-IT"/>
          </a:p>
        </p:txBody>
      </p:sp>
      <p:sp>
        <p:nvSpPr>
          <p:cNvPr id="5" name="Segnaposto piè di pagina 4"/>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it-IT" sz="1200" b="0" i="0" u="none" strike="noStrike" kern="1200" cap="none" spc="0" baseline="0">
                <a:solidFill>
                  <a:srgbClr val="767676"/>
                </a:solidFill>
                <a:uFillTx/>
                <a:latin typeface="Aptos"/>
              </a:defRPr>
            </a:lvl1pPr>
          </a:lstStyle>
          <a:p>
            <a:pPr lvl="0"/>
            <a:endParaRPr lang="it-IT"/>
          </a:p>
        </p:txBody>
      </p:sp>
      <p:sp>
        <p:nvSpPr>
          <p:cNvPr id="6" name="Segnaposto numero diapositiva 5"/>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it-IT" sz="1200" b="0" i="0" u="none" strike="noStrike" kern="1200" cap="none" spc="0" baseline="0">
                <a:solidFill>
                  <a:srgbClr val="767676"/>
                </a:solidFill>
                <a:uFillTx/>
                <a:latin typeface="Aptos"/>
              </a:defRPr>
            </a:lvl1pPr>
          </a:lstStyle>
          <a:p>
            <a:pPr lvl="0"/>
            <a:fld id="{4E70F24D-415D-4160-8B18-0CEEBE9A794D}" type="slidenum">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l" defTabSz="914400" rtl="0" fontAlgn="auto" hangingPunct="1">
        <a:lnSpc>
          <a:spcPct val="90000"/>
        </a:lnSpc>
        <a:spcBef>
          <a:spcPts val="0"/>
        </a:spcBef>
        <a:spcAft>
          <a:spcPts val="0"/>
        </a:spcAft>
        <a:buNone/>
        <a:tabLst/>
        <a:defRPr lang="it-IT" sz="4400" b="0" i="0" u="none" strike="noStrike" kern="1200" cap="none" spc="0" baseline="0">
          <a:solidFill>
            <a:srgbClr val="000000"/>
          </a:solidFill>
          <a:uFillTx/>
          <a:latin typeface="Aptos Display"/>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it-IT" sz="2800" b="0" i="0" u="none" strike="noStrike" kern="1200" cap="none" spc="0" baseline="0">
          <a:solidFill>
            <a:srgbClr val="000000"/>
          </a:solidFill>
          <a:uFillTx/>
          <a:latin typeface="Aptos"/>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it-IT" sz="2400" b="0" i="0" u="none" strike="noStrike" kern="1200" cap="none" spc="0" baseline="0">
          <a:solidFill>
            <a:srgbClr val="000000"/>
          </a:solidFill>
          <a:uFillTx/>
          <a:latin typeface="Aptos"/>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it-IT" sz="2000" b="0" i="0" u="none" strike="noStrike" kern="1200" cap="none" spc="0" baseline="0">
          <a:solidFill>
            <a:srgbClr val="000000"/>
          </a:solidFill>
          <a:uFillTx/>
          <a:latin typeface="Aptos"/>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it-IT" sz="1800" b="0" i="0" u="none" strike="noStrike" kern="1200" cap="none" spc="0" baseline="0">
          <a:solidFill>
            <a:srgbClr val="000000"/>
          </a:solidFill>
          <a:uFillTx/>
          <a:latin typeface="Aptos"/>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it-IT" sz="1800" b="0" i="0" u="none" strike="noStrike" kern="1200" cap="none" spc="0" baseline="0">
          <a:solidFill>
            <a:srgbClr val="000000"/>
          </a:solidFill>
          <a:uFillTx/>
          <a:latin typeface="Apto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8.png"/><Relationship Id="rId5" Type="http://schemas.openxmlformats.org/officeDocument/2006/relationships/image" Target="../media/image4.png"/><Relationship Id="rId10" Type="http://schemas.openxmlformats.org/officeDocument/2006/relationships/image" Target="../media/image7.jpeg"/><Relationship Id="rId4" Type="http://schemas.openxmlformats.org/officeDocument/2006/relationships/image" Target="../media/image3.jpe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9.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2621684" y="845129"/>
            <a:ext cx="4012386" cy="1115291"/>
            <a:chOff x="0" y="0"/>
            <a:chExt cx="1585140" cy="440609"/>
          </a:xfrm>
        </p:grpSpPr>
        <p:sp>
          <p:nvSpPr>
            <p:cNvPr id="4" name="Freeform 4"/>
            <p:cNvSpPr/>
            <p:nvPr/>
          </p:nvSpPr>
          <p:spPr>
            <a:xfrm>
              <a:off x="0" y="0"/>
              <a:ext cx="1585140" cy="440609"/>
            </a:xfrm>
            <a:custGeom>
              <a:avLst/>
              <a:gdLst/>
              <a:ahLst/>
              <a:cxnLst/>
              <a:rect l="l" t="t" r="r" b="b"/>
              <a:pathLst>
                <a:path w="1585140" h="440609">
                  <a:moveTo>
                    <a:pt x="0" y="0"/>
                  </a:moveTo>
                  <a:lnTo>
                    <a:pt x="1585140" y="0"/>
                  </a:lnTo>
                  <a:lnTo>
                    <a:pt x="1585140" y="440609"/>
                  </a:lnTo>
                  <a:lnTo>
                    <a:pt x="0" y="440609"/>
                  </a:lnTo>
                  <a:close/>
                </a:path>
              </a:pathLst>
            </a:custGeom>
            <a:solidFill>
              <a:srgbClr val="4D2B0A"/>
            </a:solidFill>
          </p:spPr>
        </p:sp>
        <p:sp>
          <p:nvSpPr>
            <p:cNvPr id="5" name="TextBox 5"/>
            <p:cNvSpPr txBox="1"/>
            <p:nvPr/>
          </p:nvSpPr>
          <p:spPr>
            <a:xfrm>
              <a:off x="0" y="28575"/>
              <a:ext cx="1585140" cy="412034"/>
            </a:xfrm>
            <a:prstGeom prst="rect">
              <a:avLst/>
            </a:prstGeom>
          </p:spPr>
          <p:txBody>
            <a:bodyPr lIns="33867" tIns="33867" rIns="33867" bIns="33867" rtlCol="0" anchor="ctr"/>
            <a:lstStyle/>
            <a:p>
              <a:pPr algn="ctr">
                <a:lnSpc>
                  <a:spcPts val="1555"/>
                </a:lnSpc>
              </a:pPr>
              <a:endParaRPr sz="1200"/>
            </a:p>
          </p:txBody>
        </p:sp>
      </p:grpSp>
      <p:grpSp>
        <p:nvGrpSpPr>
          <p:cNvPr id="6" name="Group 6"/>
          <p:cNvGrpSpPr/>
          <p:nvPr/>
        </p:nvGrpSpPr>
        <p:grpSpPr>
          <a:xfrm rot="-538084">
            <a:off x="7929431" y="1381128"/>
            <a:ext cx="1590770" cy="1902805"/>
            <a:chOff x="0" y="0"/>
            <a:chExt cx="3181540" cy="3805611"/>
          </a:xfrm>
        </p:grpSpPr>
        <p:sp>
          <p:nvSpPr>
            <p:cNvPr id="7" name="Freeform 7"/>
            <p:cNvSpPr/>
            <p:nvPr/>
          </p:nvSpPr>
          <p:spPr>
            <a:xfrm>
              <a:off x="0" y="263907"/>
              <a:ext cx="3181540" cy="3541704"/>
            </a:xfrm>
            <a:custGeom>
              <a:avLst/>
              <a:gdLst/>
              <a:ahLst/>
              <a:cxnLst/>
              <a:rect l="l" t="t" r="r" b="b"/>
              <a:pathLst>
                <a:path w="3181540" h="3541704">
                  <a:moveTo>
                    <a:pt x="0" y="0"/>
                  </a:moveTo>
                  <a:lnTo>
                    <a:pt x="3181540" y="0"/>
                  </a:lnTo>
                  <a:lnTo>
                    <a:pt x="3181540" y="3541704"/>
                  </a:lnTo>
                  <a:lnTo>
                    <a:pt x="0" y="3541704"/>
                  </a:lnTo>
                  <a:lnTo>
                    <a:pt x="0" y="0"/>
                  </a:lnTo>
                  <a:close/>
                </a:path>
              </a:pathLst>
            </a:custGeom>
            <a:blipFill>
              <a:blip r:embed="rId2"/>
              <a:stretch>
                <a:fillRect t="-36502" b="-23196"/>
              </a:stretch>
            </a:blipFill>
          </p:spPr>
        </p:sp>
        <p:sp>
          <p:nvSpPr>
            <p:cNvPr id="8" name="Freeform 8"/>
            <p:cNvSpPr/>
            <p:nvPr/>
          </p:nvSpPr>
          <p:spPr>
            <a:xfrm>
              <a:off x="490658" y="0"/>
              <a:ext cx="2200224" cy="527813"/>
            </a:xfrm>
            <a:custGeom>
              <a:avLst/>
              <a:gdLst/>
              <a:ahLst/>
              <a:cxnLst/>
              <a:rect l="l" t="t" r="r" b="b"/>
              <a:pathLst>
                <a:path w="2200224" h="527813">
                  <a:moveTo>
                    <a:pt x="0" y="0"/>
                  </a:moveTo>
                  <a:lnTo>
                    <a:pt x="2200224" y="0"/>
                  </a:lnTo>
                  <a:lnTo>
                    <a:pt x="2200224" y="527813"/>
                  </a:lnTo>
                  <a:lnTo>
                    <a:pt x="0" y="527813"/>
                  </a:lnTo>
                  <a:lnTo>
                    <a:pt x="0" y="0"/>
                  </a:lnTo>
                  <a:close/>
                </a:path>
              </a:pathLst>
            </a:custGeom>
            <a:blipFill>
              <a:blip r:embed="rId3"/>
              <a:stretch>
                <a:fillRect t="-6489" b="-6489"/>
              </a:stretch>
            </a:blipFill>
          </p:spPr>
        </p:sp>
      </p:grpSp>
      <p:grpSp>
        <p:nvGrpSpPr>
          <p:cNvPr id="9" name="Group 9"/>
          <p:cNvGrpSpPr/>
          <p:nvPr/>
        </p:nvGrpSpPr>
        <p:grpSpPr>
          <a:xfrm>
            <a:off x="1342687" y="845299"/>
            <a:ext cx="1129266" cy="1129266"/>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136" r="-136"/>
              </a:stretch>
            </a:blipFill>
          </p:spPr>
        </p:sp>
      </p:grpSp>
      <p:sp>
        <p:nvSpPr>
          <p:cNvPr id="11" name="Freeform 11"/>
          <p:cNvSpPr/>
          <p:nvPr/>
        </p:nvSpPr>
        <p:spPr>
          <a:xfrm>
            <a:off x="9711858" y="5791752"/>
            <a:ext cx="2045365" cy="631710"/>
          </a:xfrm>
          <a:custGeom>
            <a:avLst/>
            <a:gdLst/>
            <a:ahLst/>
            <a:cxnLst/>
            <a:rect l="l" t="t" r="r" b="b"/>
            <a:pathLst>
              <a:path w="3068048" h="947565">
                <a:moveTo>
                  <a:pt x="0" y="0"/>
                </a:moveTo>
                <a:lnTo>
                  <a:pt x="3068048" y="0"/>
                </a:lnTo>
                <a:lnTo>
                  <a:pt x="3068048" y="947565"/>
                </a:lnTo>
                <a:lnTo>
                  <a:pt x="0" y="947565"/>
                </a:lnTo>
                <a:lnTo>
                  <a:pt x="0" y="0"/>
                </a:lnTo>
                <a:close/>
              </a:path>
            </a:pathLst>
          </a:custGeom>
          <a:blipFill>
            <a:blip r:embed="rId5"/>
            <a:stretch>
              <a:fillRect l="-6628" t="-19674" r="-6628" b="-19674"/>
            </a:stretch>
          </a:blipFill>
        </p:spPr>
      </p:sp>
      <p:sp>
        <p:nvSpPr>
          <p:cNvPr id="12" name="Freeform 12"/>
          <p:cNvSpPr/>
          <p:nvPr/>
        </p:nvSpPr>
        <p:spPr>
          <a:xfrm>
            <a:off x="1342687" y="5905176"/>
            <a:ext cx="2258531" cy="502523"/>
          </a:xfrm>
          <a:custGeom>
            <a:avLst/>
            <a:gdLst/>
            <a:ahLst/>
            <a:cxnLst/>
            <a:rect l="l" t="t" r="r" b="b"/>
            <a:pathLst>
              <a:path w="3387797" h="753785">
                <a:moveTo>
                  <a:pt x="0" y="0"/>
                </a:moveTo>
                <a:lnTo>
                  <a:pt x="3387797" y="0"/>
                </a:lnTo>
                <a:lnTo>
                  <a:pt x="3387797" y="753785"/>
                </a:lnTo>
                <a:lnTo>
                  <a:pt x="0" y="753785"/>
                </a:lnTo>
                <a:lnTo>
                  <a:pt x="0" y="0"/>
                </a:lnTo>
                <a:close/>
              </a:path>
            </a:pathLst>
          </a:custGeom>
          <a:blipFill>
            <a:blip r:embed="rId6"/>
            <a:stretch>
              <a:fillRect/>
            </a:stretch>
          </a:blipFill>
        </p:spPr>
      </p:sp>
      <p:grpSp>
        <p:nvGrpSpPr>
          <p:cNvPr id="13" name="Group 13"/>
          <p:cNvGrpSpPr/>
          <p:nvPr/>
        </p:nvGrpSpPr>
        <p:grpSpPr>
          <a:xfrm rot="780166">
            <a:off x="9939245" y="695695"/>
            <a:ext cx="1872613" cy="2297794"/>
            <a:chOff x="0" y="0"/>
            <a:chExt cx="3745226" cy="4595589"/>
          </a:xfrm>
        </p:grpSpPr>
        <p:grpSp>
          <p:nvGrpSpPr>
            <p:cNvPr id="14" name="Group 14"/>
            <p:cNvGrpSpPr/>
            <p:nvPr/>
          </p:nvGrpSpPr>
          <p:grpSpPr>
            <a:xfrm rot="-285650">
              <a:off x="171814" y="180155"/>
              <a:ext cx="3401598" cy="4281659"/>
              <a:chOff x="0" y="0"/>
              <a:chExt cx="998926" cy="1257368"/>
            </a:xfrm>
          </p:grpSpPr>
          <p:sp>
            <p:nvSpPr>
              <p:cNvPr id="15" name="Freeform 15"/>
              <p:cNvSpPr/>
              <p:nvPr/>
            </p:nvSpPr>
            <p:spPr>
              <a:xfrm>
                <a:off x="0" y="0"/>
                <a:ext cx="998926" cy="1257369"/>
              </a:xfrm>
              <a:custGeom>
                <a:avLst/>
                <a:gdLst/>
                <a:ahLst/>
                <a:cxnLst/>
                <a:rect l="l" t="t" r="r" b="b"/>
                <a:pathLst>
                  <a:path w="998926" h="1257369">
                    <a:moveTo>
                      <a:pt x="0" y="0"/>
                    </a:moveTo>
                    <a:lnTo>
                      <a:pt x="998926" y="0"/>
                    </a:lnTo>
                    <a:lnTo>
                      <a:pt x="998926" y="1257369"/>
                    </a:lnTo>
                    <a:lnTo>
                      <a:pt x="0" y="1257369"/>
                    </a:lnTo>
                    <a:close/>
                  </a:path>
                </a:pathLst>
              </a:custGeom>
              <a:solidFill>
                <a:srgbClr val="FFFFFF"/>
              </a:solidFill>
            </p:spPr>
          </p:sp>
          <p:sp>
            <p:nvSpPr>
              <p:cNvPr id="16" name="TextBox 16"/>
              <p:cNvSpPr txBox="1"/>
              <p:nvPr/>
            </p:nvSpPr>
            <p:spPr>
              <a:xfrm>
                <a:off x="0" y="28575"/>
                <a:ext cx="998926" cy="1228793"/>
              </a:xfrm>
              <a:prstGeom prst="rect">
                <a:avLst/>
              </a:prstGeom>
            </p:spPr>
            <p:txBody>
              <a:bodyPr lIns="33867" tIns="33867" rIns="33867" bIns="33867" rtlCol="0" anchor="ctr"/>
              <a:lstStyle/>
              <a:p>
                <a:pPr algn="ctr">
                  <a:lnSpc>
                    <a:spcPts val="1555"/>
                  </a:lnSpc>
                </a:pPr>
                <a:endParaRPr sz="1200"/>
              </a:p>
            </p:txBody>
          </p:sp>
        </p:grpSp>
        <p:sp>
          <p:nvSpPr>
            <p:cNvPr id="17" name="Freeform 17"/>
            <p:cNvSpPr/>
            <p:nvPr/>
          </p:nvSpPr>
          <p:spPr>
            <a:xfrm>
              <a:off x="360592" y="0"/>
              <a:ext cx="431629" cy="1018868"/>
            </a:xfrm>
            <a:custGeom>
              <a:avLst/>
              <a:gdLst/>
              <a:ahLst/>
              <a:cxnLst/>
              <a:rect l="l" t="t" r="r" b="b"/>
              <a:pathLst>
                <a:path w="431629" h="1018868">
                  <a:moveTo>
                    <a:pt x="0" y="0"/>
                  </a:moveTo>
                  <a:lnTo>
                    <a:pt x="431629" y="0"/>
                  </a:lnTo>
                  <a:lnTo>
                    <a:pt x="431629" y="1018868"/>
                  </a:lnTo>
                  <a:lnTo>
                    <a:pt x="0" y="1018868"/>
                  </a:lnTo>
                  <a:lnTo>
                    <a:pt x="0" y="0"/>
                  </a:lnTo>
                  <a:close/>
                </a:path>
              </a:pathLst>
            </a:custGeom>
            <a:blipFill>
              <a:blip r:embed="rId7">
                <a:extLst>
                  <a:ext uri="{96DAC541-7B7A-43D3-8B79-37D633B846F1}">
                    <asvg:svgBlip xmlns:asvg="http://schemas.microsoft.com/office/drawing/2016/SVG/main" xmlns="" r:embed="rId9"/>
                  </a:ext>
                </a:extLst>
              </a:blip>
              <a:stretch>
                <a:fillRect/>
              </a:stretch>
            </a:blipFill>
          </p:spPr>
        </p:sp>
        <p:sp>
          <p:nvSpPr>
            <p:cNvPr id="18" name="Freeform 18"/>
            <p:cNvSpPr/>
            <p:nvPr/>
          </p:nvSpPr>
          <p:spPr>
            <a:xfrm rot="-255602">
              <a:off x="393317" y="478115"/>
              <a:ext cx="2894939" cy="2875973"/>
            </a:xfrm>
            <a:custGeom>
              <a:avLst/>
              <a:gdLst/>
              <a:ahLst/>
              <a:cxnLst/>
              <a:rect l="l" t="t" r="r" b="b"/>
              <a:pathLst>
                <a:path w="2894939" h="2875973">
                  <a:moveTo>
                    <a:pt x="0" y="0"/>
                  </a:moveTo>
                  <a:lnTo>
                    <a:pt x="2894939" y="0"/>
                  </a:lnTo>
                  <a:lnTo>
                    <a:pt x="2894939" y="2875974"/>
                  </a:lnTo>
                  <a:lnTo>
                    <a:pt x="0" y="2875974"/>
                  </a:lnTo>
                  <a:lnTo>
                    <a:pt x="0" y="0"/>
                  </a:lnTo>
                  <a:close/>
                </a:path>
              </a:pathLst>
            </a:custGeom>
            <a:blipFill>
              <a:blip r:embed="rId10"/>
              <a:stretch>
                <a:fillRect l="-81014" t="-10368" r="-13911"/>
              </a:stretch>
            </a:blipFill>
          </p:spPr>
        </p:sp>
      </p:grpSp>
      <p:sp>
        <p:nvSpPr>
          <p:cNvPr id="19" name="Freeform 19"/>
          <p:cNvSpPr/>
          <p:nvPr/>
        </p:nvSpPr>
        <p:spPr>
          <a:xfrm>
            <a:off x="8890434" y="3662230"/>
            <a:ext cx="2157185" cy="1863582"/>
          </a:xfrm>
          <a:custGeom>
            <a:avLst/>
            <a:gdLst/>
            <a:ahLst/>
            <a:cxnLst/>
            <a:rect l="l" t="t" r="r" b="b"/>
            <a:pathLst>
              <a:path w="3235778" h="2795373">
                <a:moveTo>
                  <a:pt x="0" y="0"/>
                </a:moveTo>
                <a:lnTo>
                  <a:pt x="3235778" y="0"/>
                </a:lnTo>
                <a:lnTo>
                  <a:pt x="3235778" y="2795373"/>
                </a:lnTo>
                <a:lnTo>
                  <a:pt x="0" y="2795373"/>
                </a:lnTo>
                <a:lnTo>
                  <a:pt x="0" y="0"/>
                </a:lnTo>
                <a:close/>
              </a:path>
            </a:pathLst>
          </a:custGeom>
          <a:blipFill>
            <a:blip r:embed="rId11"/>
            <a:stretch>
              <a:fillRect l="-40454" t="-15307" r="-55814" b="-12487"/>
            </a:stretch>
          </a:blipFill>
        </p:spPr>
      </p:sp>
      <p:sp>
        <p:nvSpPr>
          <p:cNvPr id="20" name="TextBox 20"/>
          <p:cNvSpPr txBox="1"/>
          <p:nvPr/>
        </p:nvSpPr>
        <p:spPr>
          <a:xfrm>
            <a:off x="2621684" y="2081070"/>
            <a:ext cx="3577562" cy="256480"/>
          </a:xfrm>
          <a:prstGeom prst="rect">
            <a:avLst/>
          </a:prstGeom>
        </p:spPr>
        <p:txBody>
          <a:bodyPr lIns="0" tIns="0" rIns="0" bIns="0" rtlCol="0" anchor="t">
            <a:spAutoFit/>
          </a:bodyPr>
          <a:lstStyle/>
          <a:p>
            <a:pPr>
              <a:lnSpc>
                <a:spcPts val="1959"/>
              </a:lnSpc>
            </a:pPr>
            <a:r>
              <a:rPr lang="en-US" sz="1866">
                <a:solidFill>
                  <a:srgbClr val="4D2B0A"/>
                </a:solidFill>
                <a:latin typeface="Montserrat"/>
                <a:ea typeface="Montserrat"/>
                <a:cs typeface="Montserrat"/>
                <a:sym typeface="Montserrat"/>
              </a:rPr>
              <a:t>Ginevra Origlia</a:t>
            </a:r>
          </a:p>
        </p:txBody>
      </p:sp>
      <p:sp>
        <p:nvSpPr>
          <p:cNvPr id="21" name="TextBox 21"/>
          <p:cNvSpPr txBox="1"/>
          <p:nvPr/>
        </p:nvSpPr>
        <p:spPr>
          <a:xfrm>
            <a:off x="1383784" y="2674973"/>
            <a:ext cx="6254661" cy="2821285"/>
          </a:xfrm>
          <a:prstGeom prst="rect">
            <a:avLst/>
          </a:prstGeom>
        </p:spPr>
        <p:txBody>
          <a:bodyPr lIns="0" tIns="0" rIns="0" bIns="0" rtlCol="0" anchor="t">
            <a:spAutoFit/>
          </a:bodyPr>
          <a:lstStyle/>
          <a:p>
            <a:pPr>
              <a:lnSpc>
                <a:spcPts val="2045"/>
              </a:lnSpc>
            </a:pPr>
            <a:r>
              <a:rPr lang="en-US" sz="1733">
                <a:solidFill>
                  <a:srgbClr val="000000"/>
                </a:solidFill>
                <a:latin typeface="Montserrat"/>
                <a:ea typeface="Montserrat"/>
                <a:cs typeface="Montserrat"/>
                <a:sym typeface="Montserrat"/>
              </a:rPr>
              <a:t>This was my first Erasmus mobility as a guest and a deeply impactful experience for me. It led me to trusting myself more having to adapt in another student's house, but it also made me get to know new people and build friendships that will last forever. </a:t>
            </a:r>
          </a:p>
          <a:p>
            <a:pPr>
              <a:lnSpc>
                <a:spcPts val="2045"/>
              </a:lnSpc>
            </a:pPr>
            <a:endParaRPr lang="en-US" sz="1733">
              <a:solidFill>
                <a:srgbClr val="000000"/>
              </a:solidFill>
              <a:latin typeface="Montserrat"/>
              <a:ea typeface="Montserrat"/>
              <a:cs typeface="Montserrat"/>
              <a:sym typeface="Montserrat"/>
            </a:endParaRPr>
          </a:p>
          <a:p>
            <a:pPr>
              <a:lnSpc>
                <a:spcPts val="2045"/>
              </a:lnSpc>
            </a:pPr>
            <a:r>
              <a:rPr lang="en-US" sz="1733">
                <a:solidFill>
                  <a:srgbClr val="000000"/>
                </a:solidFill>
                <a:latin typeface="Montserrat"/>
                <a:ea typeface="Montserrat"/>
                <a:cs typeface="Montserrat"/>
                <a:sym typeface="Montserrat"/>
              </a:rPr>
              <a:t>Seeing from inside a school in another country has been really inspiring for me, along with exploring cities and understanding their traditions, especially thanks to my host family, who taught me many interesting things about Catalonia and the places they brought me to.</a:t>
            </a:r>
          </a:p>
        </p:txBody>
      </p:sp>
      <p:sp>
        <p:nvSpPr>
          <p:cNvPr id="22" name="TextBox 22"/>
          <p:cNvSpPr txBox="1"/>
          <p:nvPr/>
        </p:nvSpPr>
        <p:spPr>
          <a:xfrm>
            <a:off x="1342687" y="495778"/>
            <a:ext cx="5291383" cy="205184"/>
          </a:xfrm>
          <a:prstGeom prst="rect">
            <a:avLst/>
          </a:prstGeom>
        </p:spPr>
        <p:txBody>
          <a:bodyPr lIns="0" tIns="0" rIns="0" bIns="0" rtlCol="0" anchor="t">
            <a:spAutoFit/>
          </a:bodyPr>
          <a:lstStyle/>
          <a:p>
            <a:pPr algn="ctr">
              <a:lnSpc>
                <a:spcPts val="1555"/>
              </a:lnSpc>
            </a:pPr>
            <a:r>
              <a:rPr lang="en-US" sz="1467">
                <a:solidFill>
                  <a:srgbClr val="4D2B0A"/>
                </a:solidFill>
                <a:latin typeface="Montserrat"/>
                <a:ea typeface="Montserrat"/>
                <a:cs typeface="Montserrat"/>
                <a:sym typeface="Montserrat"/>
              </a:rPr>
              <a:t>School Accreditation 2024-1-IT02-KA121-SCH-000213329</a:t>
            </a:r>
          </a:p>
        </p:txBody>
      </p:sp>
      <p:sp>
        <p:nvSpPr>
          <p:cNvPr id="23" name="TextBox 23"/>
          <p:cNvSpPr txBox="1"/>
          <p:nvPr/>
        </p:nvSpPr>
        <p:spPr>
          <a:xfrm>
            <a:off x="2772539" y="987654"/>
            <a:ext cx="3771526" cy="846386"/>
          </a:xfrm>
          <a:prstGeom prst="rect">
            <a:avLst/>
          </a:prstGeom>
        </p:spPr>
        <p:txBody>
          <a:bodyPr lIns="0" tIns="0" rIns="0" bIns="0" rtlCol="0" anchor="t">
            <a:spAutoFit/>
          </a:bodyPr>
          <a:lstStyle/>
          <a:p>
            <a:pPr>
              <a:lnSpc>
                <a:spcPts val="2202"/>
              </a:lnSpc>
            </a:pPr>
            <a:r>
              <a:rPr lang="en-US" sz="1866" b="1">
                <a:solidFill>
                  <a:srgbClr val="FFFFFF"/>
                </a:solidFill>
                <a:latin typeface="Montserrat Bold"/>
                <a:ea typeface="Montserrat Bold"/>
                <a:cs typeface="Montserrat Bold"/>
                <a:sym typeface="Montserrat Bold"/>
              </a:rPr>
              <a:t>Group School Mobility </a:t>
            </a:r>
          </a:p>
          <a:p>
            <a:pPr>
              <a:lnSpc>
                <a:spcPts val="2202"/>
              </a:lnSpc>
            </a:pPr>
            <a:r>
              <a:rPr lang="en-US" sz="1866" b="1">
                <a:solidFill>
                  <a:srgbClr val="FFFFFF"/>
                </a:solidFill>
                <a:latin typeface="Montserrat Bold"/>
                <a:ea typeface="Montserrat Bold"/>
                <a:cs typeface="Montserrat Bold"/>
                <a:sym typeface="Montserrat Bold"/>
              </a:rPr>
              <a:t>10th-14th February 2025 </a:t>
            </a:r>
          </a:p>
          <a:p>
            <a:pPr>
              <a:lnSpc>
                <a:spcPts val="2202"/>
              </a:lnSpc>
            </a:pPr>
            <a:r>
              <a:rPr lang="en-US" sz="1866" b="1">
                <a:solidFill>
                  <a:srgbClr val="FFFFFF"/>
                </a:solidFill>
                <a:latin typeface="Montserrat Bold"/>
                <a:ea typeface="Montserrat Bold"/>
                <a:cs typeface="Montserrat Bold"/>
                <a:sym typeface="Montserrat Bold"/>
              </a:rPr>
              <a:t>Institut Guillem Catà Manresa</a:t>
            </a:r>
          </a:p>
        </p:txBody>
      </p:sp>
    </p:spTree>
    <p:extLst>
      <p:ext uri="{BB962C8B-B14F-4D97-AF65-F5344CB8AC3E}">
        <p14:creationId xmlns:p14="http://schemas.microsoft.com/office/powerpoint/2010/main" val="1316827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2" name="Immagine 11"/>
          <p:cNvPicPr>
            <a:picLocks noChangeAspect="1"/>
          </p:cNvPicPr>
          <p:nvPr/>
        </p:nvPicPr>
        <p:blipFill>
          <a:blip r:embed="rId2"/>
          <a:stretch>
            <a:fillRect/>
          </a:stretch>
        </p:blipFill>
        <p:spPr>
          <a:xfrm>
            <a:off x="9355829" y="351486"/>
            <a:ext cx="2423361" cy="4308195"/>
          </a:xfrm>
          <a:prstGeom prst="rect">
            <a:avLst/>
          </a:prstGeom>
          <a:noFill/>
          <a:ln cap="flat">
            <a:noFill/>
          </a:ln>
        </p:spPr>
      </p:pic>
      <p:pic>
        <p:nvPicPr>
          <p:cNvPr id="3" name="Immagine 12"/>
          <p:cNvPicPr>
            <a:picLocks noChangeAspect="1"/>
          </p:cNvPicPr>
          <p:nvPr/>
        </p:nvPicPr>
        <p:blipFill>
          <a:blip r:embed="rId3"/>
          <a:stretch>
            <a:fillRect/>
          </a:stretch>
        </p:blipFill>
        <p:spPr>
          <a:xfrm rot="501739">
            <a:off x="874312" y="464270"/>
            <a:ext cx="3231151" cy="4308195"/>
          </a:xfrm>
          <a:prstGeom prst="rect">
            <a:avLst/>
          </a:prstGeom>
          <a:noFill/>
          <a:ln cap="flat">
            <a:noFill/>
          </a:ln>
        </p:spPr>
      </p:pic>
      <p:pic>
        <p:nvPicPr>
          <p:cNvPr id="4" name="Segnaposto immagine 8"/>
          <p:cNvPicPr>
            <a:picLocks noGrp="1" noChangeAspect="1"/>
          </p:cNvPicPr>
          <p:nvPr>
            <p:ph type="pic" idx="1"/>
          </p:nvPr>
        </p:nvPicPr>
        <p:blipFill>
          <a:blip r:embed="rId4"/>
          <a:srcRect t="20390" b="20390"/>
          <a:stretch>
            <a:fillRect/>
          </a:stretch>
        </p:blipFill>
        <p:spPr>
          <a:xfrm rot="20141965">
            <a:off x="124605" y="3669503"/>
            <a:ext cx="2780937" cy="2195858"/>
          </a:xfrm>
        </p:spPr>
      </p:pic>
      <p:sp>
        <p:nvSpPr>
          <p:cNvPr id="5" name="Segnaposto testo 3"/>
          <p:cNvSpPr txBox="1">
            <a:spLocks noGrp="1"/>
          </p:cNvSpPr>
          <p:nvPr>
            <p:ph type="body" idx="2"/>
          </p:nvPr>
        </p:nvSpPr>
        <p:spPr>
          <a:xfrm>
            <a:off x="3364" y="50758"/>
            <a:ext cx="3023417" cy="2195858"/>
          </a:xfrm>
          <a:solidFill>
            <a:schemeClr val="accent1"/>
          </a:solidFill>
        </p:spPr>
        <p:txBody>
          <a:bodyPr/>
          <a:lstStyle/>
          <a:p>
            <a:pPr lvl="0"/>
            <a:r>
              <a:rPr lang="en-US" dirty="0">
                <a:latin typeface="Times New Roman" pitchFamily="18"/>
                <a:cs typeface="Times New Roman" pitchFamily="18"/>
              </a:rPr>
              <a:t>This experience introduced me to a new friend, Olga.</a:t>
            </a:r>
          </a:p>
          <a:p>
            <a:pPr lvl="0"/>
            <a:r>
              <a:rPr lang="en-US" dirty="0">
                <a:latin typeface="Times New Roman" pitchFamily="18"/>
                <a:cs typeface="Times New Roman" pitchFamily="18"/>
              </a:rPr>
              <a:t> I hope to remain friends forever. We had a lot of fun together.</a:t>
            </a:r>
          </a:p>
          <a:p>
            <a:pPr lvl="0"/>
            <a:r>
              <a:rPr lang="en-US" dirty="0">
                <a:latin typeface="Times New Roman" pitchFamily="18"/>
                <a:cs typeface="Times New Roman" pitchFamily="18"/>
              </a:rPr>
              <a:t>Olga introduced me to new things, for example the Cat Café.</a:t>
            </a:r>
            <a:endParaRPr lang="it-IT" dirty="0">
              <a:latin typeface="Times New Roman" pitchFamily="18"/>
              <a:cs typeface="Times New Roman" pitchFamily="18"/>
            </a:endParaRPr>
          </a:p>
        </p:txBody>
      </p:sp>
      <p:pic>
        <p:nvPicPr>
          <p:cNvPr id="6" name="Immagine 9"/>
          <p:cNvPicPr>
            <a:picLocks noChangeAspect="1"/>
          </p:cNvPicPr>
          <p:nvPr/>
        </p:nvPicPr>
        <p:blipFill>
          <a:blip r:embed="rId5"/>
          <a:stretch>
            <a:fillRect/>
          </a:stretch>
        </p:blipFill>
        <p:spPr>
          <a:xfrm>
            <a:off x="2489883" y="4659672"/>
            <a:ext cx="3905649" cy="2195858"/>
          </a:xfrm>
          <a:prstGeom prst="rect">
            <a:avLst/>
          </a:prstGeom>
          <a:noFill/>
          <a:ln cap="flat">
            <a:noFill/>
          </a:ln>
        </p:spPr>
      </p:pic>
      <p:pic>
        <p:nvPicPr>
          <p:cNvPr id="7" name="Immagine 10"/>
          <p:cNvPicPr>
            <a:picLocks noChangeAspect="1"/>
          </p:cNvPicPr>
          <p:nvPr/>
        </p:nvPicPr>
        <p:blipFill>
          <a:blip r:embed="rId6"/>
          <a:stretch>
            <a:fillRect/>
          </a:stretch>
        </p:blipFill>
        <p:spPr>
          <a:xfrm rot="1452689">
            <a:off x="3761026" y="445443"/>
            <a:ext cx="3905649" cy="2195858"/>
          </a:xfrm>
          <a:prstGeom prst="rect">
            <a:avLst/>
          </a:prstGeom>
          <a:noFill/>
          <a:ln cap="flat">
            <a:noFill/>
          </a:ln>
        </p:spPr>
      </p:pic>
      <p:pic>
        <p:nvPicPr>
          <p:cNvPr id="8" name="Immagine 8"/>
          <p:cNvPicPr>
            <a:picLocks noChangeAspect="1"/>
          </p:cNvPicPr>
          <p:nvPr/>
        </p:nvPicPr>
        <p:blipFill>
          <a:blip r:embed="rId7"/>
          <a:stretch>
            <a:fillRect/>
          </a:stretch>
        </p:blipFill>
        <p:spPr>
          <a:xfrm rot="20576393">
            <a:off x="6937352" y="27002"/>
            <a:ext cx="1847234" cy="2462982"/>
          </a:xfrm>
          <a:prstGeom prst="rect">
            <a:avLst/>
          </a:prstGeom>
          <a:noFill/>
          <a:ln cap="flat">
            <a:noFill/>
          </a:ln>
        </p:spPr>
      </p:pic>
      <p:pic>
        <p:nvPicPr>
          <p:cNvPr id="9" name="Immagine 9"/>
          <p:cNvPicPr>
            <a:picLocks noChangeAspect="1"/>
          </p:cNvPicPr>
          <p:nvPr/>
        </p:nvPicPr>
        <p:blipFill>
          <a:blip r:embed="rId8"/>
          <a:stretch>
            <a:fillRect/>
          </a:stretch>
        </p:blipFill>
        <p:spPr>
          <a:xfrm rot="20726210">
            <a:off x="7253369" y="3453579"/>
            <a:ext cx="2483217" cy="3310950"/>
          </a:xfrm>
          <a:prstGeom prst="rect">
            <a:avLst/>
          </a:prstGeom>
          <a:noFill/>
          <a:ln cap="flat">
            <a:noFill/>
          </a:ln>
        </p:spPr>
      </p:pic>
      <p:pic>
        <p:nvPicPr>
          <p:cNvPr id="10" name="Immagine 13"/>
          <p:cNvPicPr>
            <a:picLocks noChangeAspect="1"/>
          </p:cNvPicPr>
          <p:nvPr/>
        </p:nvPicPr>
        <p:blipFill>
          <a:blip r:embed="rId9"/>
          <a:stretch>
            <a:fillRect/>
          </a:stretch>
        </p:blipFill>
        <p:spPr>
          <a:xfrm rot="1153261">
            <a:off x="5996263" y="2566164"/>
            <a:ext cx="2209199" cy="2945593"/>
          </a:xfrm>
          <a:prstGeom prst="rect">
            <a:avLst/>
          </a:prstGeom>
          <a:noFill/>
          <a:ln cap="flat">
            <a:noFill/>
          </a:ln>
        </p:spPr>
      </p:pic>
      <p:sp>
        <p:nvSpPr>
          <p:cNvPr id="11" name="Rettangolo 10"/>
          <p:cNvSpPr/>
          <p:nvPr/>
        </p:nvSpPr>
        <p:spPr>
          <a:xfrm>
            <a:off x="6181618" y="5524619"/>
            <a:ext cx="6096000" cy="1200329"/>
          </a:xfrm>
          <a:prstGeom prst="rect">
            <a:avLst/>
          </a:prstGeom>
          <a:solidFill>
            <a:srgbClr val="00B0F0"/>
          </a:solidFill>
        </p:spPr>
        <p:txBody>
          <a:bodyPr>
            <a:spAutoFit/>
          </a:bodyPr>
          <a:lstStyle/>
          <a:p>
            <a:r>
              <a:rPr lang="en-US" dirty="0"/>
              <a:t>This week helped me to grow because I had to organize myself without the help of my parents. I also learned about the life of another population and the scholastic and social organization, customs and foods different from ours. </a:t>
            </a:r>
            <a:r>
              <a:rPr lang="en-US" dirty="0" smtClean="0"/>
              <a:t> Giulia </a:t>
            </a:r>
            <a:r>
              <a:rPr lang="en-US" dirty="0" err="1" smtClean="0"/>
              <a:t>Gualtieri</a:t>
            </a:r>
            <a:endParaRPr lang="en-US" dirty="0"/>
          </a:p>
        </p:txBody>
      </p:sp>
      <p:pic>
        <p:nvPicPr>
          <p:cNvPr id="12" name="Immagine 11"/>
          <p:cNvPicPr>
            <a:picLocks noChangeAspect="1"/>
          </p:cNvPicPr>
          <p:nvPr/>
        </p:nvPicPr>
        <p:blipFill>
          <a:blip r:embed="rId10"/>
          <a:stretch>
            <a:fillRect/>
          </a:stretch>
        </p:blipFill>
        <p:spPr>
          <a:xfrm>
            <a:off x="2471851" y="2481766"/>
            <a:ext cx="3987350" cy="224288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idx="2"/>
          </p:nvPr>
        </p:nvSpPr>
        <p:spPr>
          <a:xfrm>
            <a:off x="168166" y="189187"/>
            <a:ext cx="6674068" cy="6779172"/>
          </a:xfrm>
        </p:spPr>
        <p:txBody>
          <a:bodyPr>
            <a:normAutofit/>
          </a:bodyPr>
          <a:lstStyle/>
          <a:p>
            <a:r>
              <a:rPr lang="en-US" dirty="0"/>
              <a:t>From </a:t>
            </a:r>
            <a:r>
              <a:rPr lang="en-US" dirty="0" smtClean="0"/>
              <a:t>10th </a:t>
            </a:r>
            <a:r>
              <a:rPr lang="en-US" dirty="0"/>
              <a:t>to </a:t>
            </a:r>
            <a:r>
              <a:rPr lang="en-US" dirty="0" smtClean="0"/>
              <a:t>14th </a:t>
            </a:r>
            <a:r>
              <a:rPr lang="en-US" dirty="0"/>
              <a:t>February, I took part in the Erasmus project organized in Manresa (Spain) hosted by the teacher and the students </a:t>
            </a:r>
            <a:r>
              <a:rPr lang="en-US" dirty="0" smtClean="0"/>
              <a:t>of </a:t>
            </a:r>
            <a:r>
              <a:rPr lang="en-US" dirty="0"/>
              <a:t>the </a:t>
            </a:r>
            <a:r>
              <a:rPr lang="en-US" dirty="0" err="1" smtClean="0"/>
              <a:t>Guillem</a:t>
            </a:r>
            <a:r>
              <a:rPr lang="en-US" dirty="0" smtClean="0"/>
              <a:t> </a:t>
            </a:r>
            <a:r>
              <a:rPr lang="en-US" dirty="0" err="1"/>
              <a:t>Catà</a:t>
            </a:r>
            <a:r>
              <a:rPr lang="en-US" dirty="0" smtClean="0"/>
              <a:t>.</a:t>
            </a:r>
          </a:p>
          <a:p>
            <a:r>
              <a:rPr lang="en-US" dirty="0" smtClean="0"/>
              <a:t> </a:t>
            </a:r>
            <a:r>
              <a:rPr lang="en-US" dirty="0"/>
              <a:t>This exchange opened my mind. Thanks to this educational trip, I had the opportunity to meet and discuss with people from different cultures. I also had the chance to visit some of the best places in Spain, such as Barcelona, where I saw many monuments, especially the </a:t>
            </a:r>
            <a:r>
              <a:rPr lang="en-US" dirty="0" err="1"/>
              <a:t>Sagrada</a:t>
            </a:r>
            <a:r>
              <a:rPr lang="en-US" dirty="0"/>
              <a:t> </a:t>
            </a:r>
            <a:r>
              <a:rPr lang="en-US" dirty="0" err="1"/>
              <a:t>Familia</a:t>
            </a:r>
            <a:r>
              <a:rPr lang="en-US" dirty="0"/>
              <a:t>, one of the biggest monuments in Barcelona. I also took a walk along Las </a:t>
            </a:r>
            <a:r>
              <a:rPr lang="en-US" dirty="0" err="1"/>
              <a:t>Ramblas</a:t>
            </a:r>
            <a:r>
              <a:rPr lang="en-US" dirty="0"/>
              <a:t>, the most important tourist street in Barcelona.</a:t>
            </a:r>
          </a:p>
          <a:p>
            <a:r>
              <a:rPr lang="en-US" dirty="0"/>
              <a:t>I visited one of the most important monasteries in Spain, situated in Montserrat, where I also had the opportunity to see the famous statue of the Black Madonna. Thanks to the fact that we had a lot of free time, I was able to explore many buildings in Manresa, such as the Bridge of the Devil, which was personally one of the most impressive buildings I have seen in </a:t>
            </a:r>
            <a:r>
              <a:rPr lang="en-US" dirty="0" smtClean="0"/>
              <a:t>my life.</a:t>
            </a:r>
            <a:endParaRPr lang="en-US" dirty="0"/>
          </a:p>
          <a:p>
            <a:r>
              <a:rPr lang="en-US" dirty="0"/>
              <a:t>By visiting all these places, I also gained a lot of self-confidence about moving in unfamiliar places. I also learned many Spanish words because many citizens didn’t speak English, so I had to learn Spanish to communicate with them. Thanks to this, I think I will start taking Spanish lessons because I think it’s a beautiful language.</a:t>
            </a:r>
          </a:p>
          <a:p>
            <a:r>
              <a:rPr lang="en-US" dirty="0"/>
              <a:t>I also presented a project that discussed the topic of sustainability. Thanks to this presentation, I improved my knowledge of sustainability and also my fluency in English. I discovered a new world, a new culture, and different traditions. This was one of the best experiences of my life, and I hope I can repeat it to further improve my knowledge of foreign </a:t>
            </a:r>
            <a:r>
              <a:rPr lang="en-US" dirty="0" smtClean="0"/>
              <a:t>cultures</a:t>
            </a:r>
            <a:r>
              <a:rPr lang="en-US" dirty="0" smtClean="0"/>
              <a:t>.    </a:t>
            </a:r>
            <a:r>
              <a:rPr lang="en-US" dirty="0" err="1" smtClean="0"/>
              <a:t>Damiano</a:t>
            </a:r>
            <a:r>
              <a:rPr lang="en-US" dirty="0" smtClean="0"/>
              <a:t> </a:t>
            </a:r>
            <a:r>
              <a:rPr lang="en-US" dirty="0" err="1" smtClean="0"/>
              <a:t>Iezzi</a:t>
            </a:r>
            <a:endParaRPr lang="it-IT" dirty="0"/>
          </a:p>
        </p:txBody>
      </p:sp>
      <p:pic>
        <p:nvPicPr>
          <p:cNvPr id="5" name="Immagine 4"/>
          <p:cNvPicPr>
            <a:picLocks noChangeAspect="1"/>
          </p:cNvPicPr>
          <p:nvPr/>
        </p:nvPicPr>
        <p:blipFill>
          <a:blip r:embed="rId2"/>
          <a:stretch>
            <a:fillRect/>
          </a:stretch>
        </p:blipFill>
        <p:spPr>
          <a:xfrm>
            <a:off x="7809080" y="698910"/>
            <a:ext cx="4067610" cy="5399754"/>
          </a:xfrm>
          <a:prstGeom prst="rect">
            <a:avLst/>
          </a:prstGeom>
        </p:spPr>
      </p:pic>
    </p:spTree>
    <p:extLst>
      <p:ext uri="{BB962C8B-B14F-4D97-AF65-F5344CB8AC3E}">
        <p14:creationId xmlns:p14="http://schemas.microsoft.com/office/powerpoint/2010/main" val="18797108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immagine 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2508" r="2508"/>
          <a:stretch>
            <a:fillRect/>
          </a:stretch>
        </p:blipFill>
        <p:spPr>
          <a:xfrm>
            <a:off x="5456238" y="995363"/>
            <a:ext cx="6172200" cy="4873625"/>
          </a:xfrm>
        </p:spPr>
      </p:pic>
      <p:sp>
        <p:nvSpPr>
          <p:cNvPr id="4" name="Segnaposto testo 3"/>
          <p:cNvSpPr>
            <a:spLocks noGrp="1"/>
          </p:cNvSpPr>
          <p:nvPr>
            <p:ph type="body" idx="2"/>
          </p:nvPr>
        </p:nvSpPr>
        <p:spPr>
          <a:xfrm>
            <a:off x="429880" y="500852"/>
            <a:ext cx="4531002" cy="5862639"/>
          </a:xfrm>
        </p:spPr>
        <p:txBody>
          <a:bodyPr>
            <a:normAutofit lnSpcReduction="10000"/>
          </a:bodyPr>
          <a:lstStyle/>
          <a:p>
            <a:r>
              <a:rPr lang="en-US" dirty="0"/>
              <a:t>This trip was really exciting and was an unforgettable </a:t>
            </a:r>
            <a:r>
              <a:rPr lang="en-US" dirty="0" smtClean="0"/>
              <a:t>experience; </a:t>
            </a:r>
            <a:r>
              <a:rPr lang="en-US" dirty="0"/>
              <a:t>on the first day when we arrived while we were going home </a:t>
            </a:r>
            <a:r>
              <a:rPr lang="en-US" dirty="0" smtClean="0"/>
              <a:t>I </a:t>
            </a:r>
            <a:r>
              <a:rPr lang="en-US" dirty="0"/>
              <a:t>realized how </a:t>
            </a:r>
            <a:r>
              <a:rPr lang="en-US" dirty="0" smtClean="0"/>
              <a:t>things </a:t>
            </a:r>
            <a:r>
              <a:rPr lang="en-US" dirty="0"/>
              <a:t>are in </a:t>
            </a:r>
            <a:r>
              <a:rPr lang="en-US" dirty="0" smtClean="0"/>
              <a:t>Manresa </a:t>
            </a:r>
            <a:r>
              <a:rPr lang="en-US" dirty="0"/>
              <a:t>both culturally and </a:t>
            </a:r>
            <a:r>
              <a:rPr lang="en-US" dirty="0" smtClean="0"/>
              <a:t>socially:  I </a:t>
            </a:r>
            <a:r>
              <a:rPr lang="en-US" dirty="0"/>
              <a:t>noticed how they tend to have a more laid-back and communal lifestyle, with long meals, late-night outings, and a strong tapas culture. But </a:t>
            </a:r>
            <a:r>
              <a:rPr lang="en-US" dirty="0" smtClean="0"/>
              <a:t>I didn’t </a:t>
            </a:r>
            <a:r>
              <a:rPr lang="en-US" dirty="0"/>
              <a:t>like </a:t>
            </a:r>
            <a:r>
              <a:rPr lang="en-US" dirty="0" smtClean="0"/>
              <a:t>their </a:t>
            </a:r>
            <a:r>
              <a:rPr lang="en-US" dirty="0"/>
              <a:t>late dining hours, with dinner happening around 9 or 10 PM, </a:t>
            </a:r>
            <a:r>
              <a:rPr lang="en-US" dirty="0" smtClean="0"/>
              <a:t>I </a:t>
            </a:r>
            <a:r>
              <a:rPr lang="en-US" dirty="0"/>
              <a:t>fell asleep multiple times at 7 or 8 </a:t>
            </a:r>
            <a:r>
              <a:rPr lang="en-US" dirty="0" smtClean="0"/>
              <a:t>PM.</a:t>
            </a:r>
            <a:endParaRPr lang="en-US" dirty="0"/>
          </a:p>
          <a:p>
            <a:r>
              <a:rPr lang="en-US" dirty="0"/>
              <a:t>The moments </a:t>
            </a:r>
            <a:r>
              <a:rPr lang="en-US" dirty="0" smtClean="0"/>
              <a:t>I liked </a:t>
            </a:r>
            <a:r>
              <a:rPr lang="en-US" dirty="0"/>
              <a:t>the most were when we went to Barcelona and Montserrat cause </a:t>
            </a:r>
            <a:r>
              <a:rPr lang="en-US" dirty="0" smtClean="0"/>
              <a:t>I </a:t>
            </a:r>
            <a:r>
              <a:rPr lang="en-US" dirty="0"/>
              <a:t>could see how different the </a:t>
            </a:r>
            <a:r>
              <a:rPr lang="en-US" dirty="0" smtClean="0"/>
              <a:t>styles </a:t>
            </a:r>
            <a:r>
              <a:rPr lang="en-US" dirty="0"/>
              <a:t>of the monuments architecture </a:t>
            </a:r>
            <a:r>
              <a:rPr lang="en-US" dirty="0" smtClean="0"/>
              <a:t>are.</a:t>
            </a:r>
            <a:endParaRPr lang="en-US" dirty="0"/>
          </a:p>
          <a:p>
            <a:r>
              <a:rPr lang="en-US" dirty="0" smtClean="0"/>
              <a:t>In </a:t>
            </a:r>
            <a:r>
              <a:rPr lang="en-US" dirty="0"/>
              <a:t>the afternoons we would walk around </a:t>
            </a:r>
            <a:r>
              <a:rPr lang="en-US" dirty="0" smtClean="0"/>
              <a:t>Manresa</a:t>
            </a:r>
            <a:r>
              <a:rPr lang="en-US" dirty="0"/>
              <a:t>, one of the days we visited a Cat café where </a:t>
            </a:r>
            <a:r>
              <a:rPr lang="en-US" dirty="0" smtClean="0"/>
              <a:t>I </a:t>
            </a:r>
            <a:r>
              <a:rPr lang="en-US" dirty="0"/>
              <a:t>could have a drink around many cats.</a:t>
            </a:r>
          </a:p>
          <a:p>
            <a:r>
              <a:rPr lang="en-US" dirty="0"/>
              <a:t>Being without my parents was very hard and soon realized how many things they do for me that </a:t>
            </a:r>
            <a:r>
              <a:rPr lang="en-US" dirty="0" smtClean="0"/>
              <a:t>I </a:t>
            </a:r>
            <a:r>
              <a:rPr lang="en-US" dirty="0"/>
              <a:t>could not live without however figuring out how to do those things on my own was fun.</a:t>
            </a:r>
          </a:p>
          <a:p>
            <a:r>
              <a:rPr lang="en-US" dirty="0"/>
              <a:t>This week was the best week of my life and hope to be able to do it sometime </a:t>
            </a:r>
            <a:endParaRPr lang="en-US" dirty="0" smtClean="0"/>
          </a:p>
          <a:p>
            <a:r>
              <a:rPr lang="en-US" dirty="0" smtClean="0"/>
              <a:t>Dante </a:t>
            </a:r>
            <a:r>
              <a:rPr lang="en-US" dirty="0" err="1" smtClean="0"/>
              <a:t>Mazzucco</a:t>
            </a:r>
            <a:endParaRPr lang="it-IT" dirty="0"/>
          </a:p>
        </p:txBody>
      </p:sp>
    </p:spTree>
    <p:extLst>
      <p:ext uri="{BB962C8B-B14F-4D97-AF65-F5344CB8AC3E}">
        <p14:creationId xmlns:p14="http://schemas.microsoft.com/office/powerpoint/2010/main" val="2420706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immagine 4"/>
          <p:cNvPicPr>
            <a:picLocks noGrp="1" noChangeAspect="1"/>
          </p:cNvPicPr>
          <p:nvPr>
            <p:ph type="pic" idx="1"/>
          </p:nvPr>
        </p:nvPicPr>
        <p:blipFill>
          <a:blip r:embed="rId2">
            <a:extLst>
              <a:ext uri="{28A0092B-C50C-407E-A947-70E740481C1C}">
                <a14:useLocalDpi xmlns:a14="http://schemas.microsoft.com/office/drawing/2010/main" val="0"/>
              </a:ext>
            </a:extLst>
          </a:blip>
          <a:srcRect l="2508" r="2508"/>
          <a:stretch>
            <a:fillRect/>
          </a:stretch>
        </p:blipFill>
        <p:spPr/>
      </p:pic>
      <p:sp>
        <p:nvSpPr>
          <p:cNvPr id="4" name="Segnaposto testo 3"/>
          <p:cNvSpPr>
            <a:spLocks noGrp="1"/>
          </p:cNvSpPr>
          <p:nvPr>
            <p:ph type="body" idx="2"/>
          </p:nvPr>
        </p:nvSpPr>
        <p:spPr>
          <a:xfrm>
            <a:off x="587535" y="239109"/>
            <a:ext cx="4068547" cy="6618891"/>
          </a:xfrm>
        </p:spPr>
        <p:txBody>
          <a:bodyPr>
            <a:normAutofit/>
          </a:bodyPr>
          <a:lstStyle/>
          <a:p>
            <a:r>
              <a:rPr lang="en-US" dirty="0"/>
              <a:t>On Sunday 9th of February I </a:t>
            </a:r>
            <a:r>
              <a:rPr lang="en-US" dirty="0" smtClean="0"/>
              <a:t>left for an </a:t>
            </a:r>
            <a:r>
              <a:rPr lang="en-US" dirty="0"/>
              <a:t>Erasmus mobility in Manresa, </a:t>
            </a:r>
            <a:r>
              <a:rPr lang="en-US" dirty="0" smtClean="0"/>
              <a:t>Catalonia</a:t>
            </a:r>
            <a:r>
              <a:rPr lang="en-US" dirty="0"/>
              <a:t>. It wasn’t my first experience so I already knew how it worked. I had the pleasure to meet once again the boys and girls from Manresa that </a:t>
            </a:r>
            <a:r>
              <a:rPr lang="en-US" dirty="0" smtClean="0"/>
              <a:t>had come to </a:t>
            </a:r>
            <a:r>
              <a:rPr lang="en-US" dirty="0" err="1"/>
              <a:t>Soverato</a:t>
            </a:r>
            <a:r>
              <a:rPr lang="en-US" dirty="0"/>
              <a:t> in November and to visit a part of a beautiful country that I </a:t>
            </a:r>
            <a:r>
              <a:rPr lang="en-US" dirty="0" smtClean="0"/>
              <a:t>had never seen. </a:t>
            </a:r>
            <a:r>
              <a:rPr lang="en-US" dirty="0"/>
              <a:t>This </a:t>
            </a:r>
            <a:r>
              <a:rPr lang="en-US" dirty="0" smtClean="0"/>
              <a:t>mobility </a:t>
            </a:r>
            <a:r>
              <a:rPr lang="en-US" dirty="0"/>
              <a:t>was really important </a:t>
            </a:r>
            <a:r>
              <a:rPr lang="en-US" dirty="0" smtClean="0"/>
              <a:t>for </a:t>
            </a:r>
            <a:r>
              <a:rPr lang="en-US" dirty="0"/>
              <a:t>me because it was the last I’ll ever participate in high </a:t>
            </a:r>
            <a:r>
              <a:rPr lang="en-US" dirty="0" smtClean="0"/>
              <a:t>school time </a:t>
            </a:r>
            <a:r>
              <a:rPr lang="en-US" dirty="0"/>
              <a:t>and I’d never forget it. The hospitality of the family that hosted me for that week was amazing and I’ll be grateful forever for how they treated me like I was part of their family. It also gave me the opportunity to practice my Spanish skills and </a:t>
            </a:r>
            <a:r>
              <a:rPr lang="en-US" dirty="0" smtClean="0"/>
              <a:t>to improve </a:t>
            </a:r>
            <a:r>
              <a:rPr lang="en-US" dirty="0"/>
              <a:t>it so it was also a very useful experience</a:t>
            </a:r>
            <a:r>
              <a:rPr lang="en-US" dirty="0" smtClean="0"/>
              <a:t>.</a:t>
            </a:r>
          </a:p>
          <a:p>
            <a:r>
              <a:rPr lang="en-US" dirty="0" smtClean="0"/>
              <a:t>Luca Natali</a:t>
            </a:r>
            <a:endParaRPr lang="it-IT" dirty="0"/>
          </a:p>
        </p:txBody>
      </p:sp>
    </p:spTree>
    <p:extLst>
      <p:ext uri="{BB962C8B-B14F-4D97-AF65-F5344CB8AC3E}">
        <p14:creationId xmlns:p14="http://schemas.microsoft.com/office/powerpoint/2010/main" val="2477183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immagine 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2508" r="2508"/>
          <a:stretch>
            <a:fillRect/>
          </a:stretch>
        </p:blipFill>
        <p:spPr>
          <a:xfrm>
            <a:off x="5542780" y="362164"/>
            <a:ext cx="6172200" cy="4873623"/>
          </a:xfrm>
        </p:spPr>
      </p:pic>
      <p:sp>
        <p:nvSpPr>
          <p:cNvPr id="4" name="Segnaposto testo 3"/>
          <p:cNvSpPr>
            <a:spLocks noGrp="1"/>
          </p:cNvSpPr>
          <p:nvPr>
            <p:ph type="body" idx="2"/>
          </p:nvPr>
        </p:nvSpPr>
        <p:spPr>
          <a:xfrm>
            <a:off x="654849" y="362164"/>
            <a:ext cx="3932240" cy="3811584"/>
          </a:xfrm>
        </p:spPr>
        <p:txBody>
          <a:bodyPr>
            <a:normAutofit/>
          </a:bodyPr>
          <a:lstStyle/>
          <a:p>
            <a:r>
              <a:rPr lang="it-IT" dirty="0" smtClean="0"/>
              <a:t>I </a:t>
            </a:r>
            <a:r>
              <a:rPr lang="it-IT" dirty="0" err="1" smtClean="0"/>
              <a:t>really</a:t>
            </a:r>
            <a:r>
              <a:rPr lang="it-IT" dirty="0" smtClean="0"/>
              <a:t> </a:t>
            </a:r>
            <a:r>
              <a:rPr lang="it-IT" dirty="0" err="1" smtClean="0"/>
              <a:t>enjoyed</a:t>
            </a:r>
            <a:r>
              <a:rPr lang="it-IT" dirty="0" smtClean="0"/>
              <a:t> </a:t>
            </a:r>
            <a:r>
              <a:rPr lang="it-IT" dirty="0" err="1" smtClean="0"/>
              <a:t>this</a:t>
            </a:r>
            <a:r>
              <a:rPr lang="it-IT" dirty="0" smtClean="0"/>
              <a:t> </a:t>
            </a:r>
            <a:r>
              <a:rPr lang="it-IT" dirty="0" err="1" smtClean="0"/>
              <a:t>experience</a:t>
            </a:r>
            <a:r>
              <a:rPr lang="it-IT" dirty="0" smtClean="0"/>
              <a:t> and </a:t>
            </a:r>
            <a:r>
              <a:rPr lang="it-IT" dirty="0" err="1" smtClean="0"/>
              <a:t>it</a:t>
            </a:r>
            <a:r>
              <a:rPr lang="it-IT" dirty="0" smtClean="0"/>
              <a:t> </a:t>
            </a:r>
            <a:r>
              <a:rPr lang="it-IT" dirty="0" err="1" smtClean="0"/>
              <a:t>was</a:t>
            </a:r>
            <a:r>
              <a:rPr lang="it-IT" dirty="0" smtClean="0"/>
              <a:t> </a:t>
            </a:r>
            <a:r>
              <a:rPr lang="it-IT" dirty="0" err="1" smtClean="0"/>
              <a:t>unforgettable</a:t>
            </a:r>
            <a:r>
              <a:rPr lang="it-IT" dirty="0" smtClean="0"/>
              <a:t>. My </a:t>
            </a:r>
            <a:r>
              <a:rPr lang="it-IT" dirty="0" err="1" smtClean="0"/>
              <a:t>host</a:t>
            </a:r>
            <a:r>
              <a:rPr lang="it-IT" dirty="0" smtClean="0"/>
              <a:t> </a:t>
            </a:r>
            <a:r>
              <a:rPr lang="it-IT" dirty="0" err="1" smtClean="0"/>
              <a:t>welcomed</a:t>
            </a:r>
            <a:r>
              <a:rPr lang="it-IT" dirty="0" smtClean="0"/>
              <a:t> me </a:t>
            </a:r>
            <a:r>
              <a:rPr lang="it-IT" dirty="0" err="1" smtClean="0"/>
              <a:t>into</a:t>
            </a:r>
            <a:r>
              <a:rPr lang="it-IT" dirty="0" smtClean="0"/>
              <a:t> </a:t>
            </a:r>
            <a:r>
              <a:rPr lang="it-IT" dirty="0" err="1" smtClean="0"/>
              <a:t>her</a:t>
            </a:r>
            <a:r>
              <a:rPr lang="it-IT" dirty="0" smtClean="0"/>
              <a:t> </a:t>
            </a:r>
            <a:r>
              <a:rPr lang="it-IT" dirty="0" err="1" smtClean="0"/>
              <a:t>house</a:t>
            </a:r>
            <a:r>
              <a:rPr lang="it-IT" dirty="0" smtClean="0"/>
              <a:t> </a:t>
            </a:r>
            <a:r>
              <a:rPr lang="it-IT" dirty="0" err="1" smtClean="0"/>
              <a:t>as</a:t>
            </a:r>
            <a:r>
              <a:rPr lang="it-IT" dirty="0" smtClean="0"/>
              <a:t> </a:t>
            </a:r>
            <a:r>
              <a:rPr lang="it-IT" dirty="0" err="1" smtClean="0"/>
              <a:t>if</a:t>
            </a:r>
            <a:r>
              <a:rPr lang="it-IT" dirty="0" smtClean="0"/>
              <a:t> </a:t>
            </a:r>
            <a:r>
              <a:rPr lang="it-IT" dirty="0" err="1" smtClean="0"/>
              <a:t>it</a:t>
            </a:r>
            <a:r>
              <a:rPr lang="it-IT" dirty="0" smtClean="0"/>
              <a:t> </a:t>
            </a:r>
            <a:r>
              <a:rPr lang="it-IT" dirty="0" err="1" smtClean="0"/>
              <a:t>were</a:t>
            </a:r>
            <a:r>
              <a:rPr lang="it-IT" dirty="0" smtClean="0"/>
              <a:t> </a:t>
            </a:r>
            <a:r>
              <a:rPr lang="it-IT" dirty="0" err="1" smtClean="0"/>
              <a:t>my</a:t>
            </a:r>
            <a:r>
              <a:rPr lang="it-IT" dirty="0" smtClean="0"/>
              <a:t> </a:t>
            </a:r>
            <a:r>
              <a:rPr lang="it-IT" dirty="0" err="1" smtClean="0"/>
              <a:t>own</a:t>
            </a:r>
            <a:r>
              <a:rPr lang="it-IT" dirty="0" smtClean="0"/>
              <a:t> and </a:t>
            </a:r>
            <a:r>
              <a:rPr lang="it-IT" dirty="0" err="1" smtClean="0"/>
              <a:t>accompaneied</a:t>
            </a:r>
            <a:r>
              <a:rPr lang="it-IT" dirty="0" smtClean="0"/>
              <a:t> me to </a:t>
            </a:r>
            <a:r>
              <a:rPr lang="it-IT" dirty="0" err="1" smtClean="0"/>
              <a:t>visit</a:t>
            </a:r>
            <a:r>
              <a:rPr lang="it-IT" dirty="0" smtClean="0"/>
              <a:t> the </a:t>
            </a:r>
            <a:r>
              <a:rPr lang="it-IT" dirty="0" err="1" smtClean="0"/>
              <a:t>whole</a:t>
            </a:r>
            <a:r>
              <a:rPr lang="it-IT" dirty="0" smtClean="0"/>
              <a:t> city with </a:t>
            </a:r>
            <a:r>
              <a:rPr lang="it-IT" dirty="0" err="1" smtClean="0"/>
              <a:t>interest</a:t>
            </a:r>
            <a:r>
              <a:rPr lang="it-IT" dirty="0" smtClean="0"/>
              <a:t> and </a:t>
            </a:r>
            <a:r>
              <a:rPr lang="it-IT" dirty="0" err="1" smtClean="0"/>
              <a:t>fun</a:t>
            </a:r>
            <a:r>
              <a:rPr lang="it-IT" dirty="0" smtClean="0"/>
              <a:t>. The culture and the </a:t>
            </a:r>
            <a:r>
              <a:rPr lang="it-IT" dirty="0" err="1" smtClean="0"/>
              <a:t>hospitability</a:t>
            </a:r>
            <a:r>
              <a:rPr lang="it-IT" dirty="0" smtClean="0"/>
              <a:t> of </a:t>
            </a:r>
            <a:r>
              <a:rPr lang="it-IT" dirty="0" err="1" smtClean="0"/>
              <a:t>all</a:t>
            </a:r>
            <a:r>
              <a:rPr lang="it-IT" dirty="0" smtClean="0"/>
              <a:t> the family made me </a:t>
            </a:r>
            <a:r>
              <a:rPr lang="it-IT" dirty="0" err="1" smtClean="0"/>
              <a:t>feel</a:t>
            </a:r>
            <a:r>
              <a:rPr lang="it-IT" dirty="0" smtClean="0"/>
              <a:t> </a:t>
            </a:r>
            <a:r>
              <a:rPr lang="it-IT" dirty="0" err="1" smtClean="0"/>
              <a:t>at</a:t>
            </a:r>
            <a:r>
              <a:rPr lang="it-IT" dirty="0" smtClean="0"/>
              <a:t> </a:t>
            </a:r>
            <a:r>
              <a:rPr lang="it-IT" dirty="0" err="1" smtClean="0"/>
              <a:t>ease</a:t>
            </a:r>
            <a:r>
              <a:rPr lang="it-IT" dirty="0" smtClean="0"/>
              <a:t>, </a:t>
            </a:r>
            <a:r>
              <a:rPr lang="it-IT" dirty="0" err="1" smtClean="0"/>
              <a:t>every</a:t>
            </a:r>
            <a:r>
              <a:rPr lang="it-IT" dirty="0" smtClean="0"/>
              <a:t> moment of the trip </a:t>
            </a:r>
            <a:r>
              <a:rPr lang="it-IT" dirty="0" err="1" smtClean="0"/>
              <a:t>left</a:t>
            </a:r>
            <a:r>
              <a:rPr lang="it-IT" dirty="0" smtClean="0"/>
              <a:t> me a special </a:t>
            </a:r>
            <a:r>
              <a:rPr lang="it-IT" dirty="0" err="1" smtClean="0"/>
              <a:t>memory</a:t>
            </a:r>
            <a:r>
              <a:rPr lang="it-IT" dirty="0" smtClean="0"/>
              <a:t>. In Montserrat the </a:t>
            </a:r>
            <a:r>
              <a:rPr lang="it-IT" dirty="0" err="1" smtClean="0"/>
              <a:t>view</a:t>
            </a:r>
            <a:r>
              <a:rPr lang="it-IT" dirty="0" smtClean="0"/>
              <a:t> </a:t>
            </a:r>
            <a:r>
              <a:rPr lang="it-IT" dirty="0" err="1" smtClean="0"/>
              <a:t>was</a:t>
            </a:r>
            <a:r>
              <a:rPr lang="it-IT" dirty="0" smtClean="0"/>
              <a:t> </a:t>
            </a:r>
            <a:r>
              <a:rPr lang="it-IT" dirty="0" err="1" smtClean="0"/>
              <a:t>heartbreattaking</a:t>
            </a:r>
            <a:r>
              <a:rPr lang="it-IT" dirty="0" smtClean="0"/>
              <a:t> and the </a:t>
            </a:r>
            <a:r>
              <a:rPr lang="it-IT" dirty="0" err="1" smtClean="0"/>
              <a:t>atmosphere</a:t>
            </a:r>
            <a:r>
              <a:rPr lang="it-IT" dirty="0" smtClean="0"/>
              <a:t> of the </a:t>
            </a:r>
            <a:r>
              <a:rPr lang="it-IT" dirty="0" err="1" smtClean="0"/>
              <a:t>monastery</a:t>
            </a:r>
            <a:r>
              <a:rPr lang="it-IT" dirty="0" smtClean="0"/>
              <a:t> with the </a:t>
            </a:r>
            <a:r>
              <a:rPr lang="it-IT" dirty="0" err="1" smtClean="0"/>
              <a:t>famous</a:t>
            </a:r>
            <a:r>
              <a:rPr lang="it-IT" dirty="0" smtClean="0"/>
              <a:t> </a:t>
            </a:r>
            <a:r>
              <a:rPr lang="it-IT" dirty="0" smtClean="0"/>
              <a:t>Bl</a:t>
            </a:r>
            <a:r>
              <a:rPr lang="it-IT" dirty="0" smtClean="0"/>
              <a:t>ack </a:t>
            </a:r>
            <a:r>
              <a:rPr lang="it-IT" dirty="0"/>
              <a:t>M</a:t>
            </a:r>
            <a:r>
              <a:rPr lang="it-IT" dirty="0" smtClean="0"/>
              <a:t>adonna </a:t>
            </a:r>
            <a:r>
              <a:rPr lang="it-IT" dirty="0" err="1" smtClean="0"/>
              <a:t>was</a:t>
            </a:r>
            <a:r>
              <a:rPr lang="it-IT" dirty="0" smtClean="0"/>
              <a:t> </a:t>
            </a:r>
            <a:r>
              <a:rPr lang="it-IT" dirty="0" err="1" smtClean="0"/>
              <a:t>really</a:t>
            </a:r>
            <a:r>
              <a:rPr lang="it-IT" dirty="0" smtClean="0"/>
              <a:t> </a:t>
            </a:r>
            <a:r>
              <a:rPr lang="it-IT" dirty="0" err="1" smtClean="0"/>
              <a:t>wonderful</a:t>
            </a:r>
            <a:r>
              <a:rPr lang="it-IT" dirty="0" smtClean="0"/>
              <a:t>. I </a:t>
            </a:r>
            <a:r>
              <a:rPr lang="it-IT" dirty="0" err="1" smtClean="0"/>
              <a:t>spent</a:t>
            </a:r>
            <a:r>
              <a:rPr lang="it-IT" dirty="0" smtClean="0"/>
              <a:t> </a:t>
            </a:r>
            <a:r>
              <a:rPr lang="it-IT" dirty="0" err="1" smtClean="0"/>
              <a:t>all</a:t>
            </a:r>
            <a:r>
              <a:rPr lang="it-IT" dirty="0" smtClean="0"/>
              <a:t> the </a:t>
            </a:r>
            <a:r>
              <a:rPr lang="it-IT" dirty="0" err="1" smtClean="0"/>
              <a:t>afternoons</a:t>
            </a:r>
            <a:r>
              <a:rPr lang="it-IT" dirty="0" smtClean="0"/>
              <a:t> with the </a:t>
            </a:r>
            <a:r>
              <a:rPr lang="it-IT" dirty="0" err="1" smtClean="0"/>
              <a:t>grouo</a:t>
            </a:r>
            <a:r>
              <a:rPr lang="it-IT" dirty="0" smtClean="0"/>
              <a:t> </a:t>
            </a:r>
            <a:r>
              <a:rPr lang="it-IT" dirty="0" err="1" smtClean="0"/>
              <a:t>at</a:t>
            </a:r>
            <a:r>
              <a:rPr lang="it-IT" dirty="0" smtClean="0"/>
              <a:t> the </a:t>
            </a:r>
            <a:r>
              <a:rPr lang="it-IT" dirty="0" err="1" smtClean="0"/>
              <a:t>arcade</a:t>
            </a:r>
            <a:r>
              <a:rPr lang="it-IT" dirty="0" smtClean="0"/>
              <a:t>, </a:t>
            </a:r>
            <a:r>
              <a:rPr lang="it-IT" dirty="0" err="1" smtClean="0"/>
              <a:t>having</a:t>
            </a:r>
            <a:r>
              <a:rPr lang="it-IT" dirty="0" smtClean="0"/>
              <a:t> </a:t>
            </a:r>
            <a:r>
              <a:rPr lang="it-IT" dirty="0" err="1" smtClean="0"/>
              <a:t>fun</a:t>
            </a:r>
            <a:r>
              <a:rPr lang="it-IT" dirty="0" smtClean="0"/>
              <a:t> </a:t>
            </a:r>
            <a:r>
              <a:rPr lang="it-IT" dirty="0" err="1" smtClean="0"/>
              <a:t>together</a:t>
            </a:r>
            <a:r>
              <a:rPr lang="it-IT" dirty="0" smtClean="0"/>
              <a:t>. I </a:t>
            </a:r>
            <a:r>
              <a:rPr lang="it-IT" dirty="0" err="1" smtClean="0"/>
              <a:t>can’t</a:t>
            </a:r>
            <a:r>
              <a:rPr lang="it-IT" dirty="0" smtClean="0"/>
              <a:t> </a:t>
            </a:r>
            <a:r>
              <a:rPr lang="it-IT" dirty="0" err="1" smtClean="0"/>
              <a:t>wait</a:t>
            </a:r>
            <a:r>
              <a:rPr lang="it-IT" dirty="0" smtClean="0"/>
              <a:t> to </a:t>
            </a:r>
            <a:r>
              <a:rPr lang="it-IT" dirty="0" smtClean="0"/>
              <a:t>live </a:t>
            </a:r>
            <a:r>
              <a:rPr lang="it-IT" dirty="0" smtClean="0"/>
              <a:t>a </a:t>
            </a:r>
            <a:r>
              <a:rPr lang="it-IT" dirty="0" err="1" smtClean="0"/>
              <a:t>similar</a:t>
            </a:r>
            <a:r>
              <a:rPr lang="it-IT" dirty="0" smtClean="0"/>
              <a:t> </a:t>
            </a:r>
            <a:r>
              <a:rPr lang="it-IT" dirty="0" err="1" smtClean="0"/>
              <a:t>experience</a:t>
            </a:r>
            <a:r>
              <a:rPr lang="it-IT" dirty="0" smtClean="0"/>
              <a:t> </a:t>
            </a:r>
            <a:r>
              <a:rPr lang="it-IT" dirty="0" err="1" smtClean="0"/>
              <a:t>again</a:t>
            </a:r>
            <a:endParaRPr lang="it-IT" dirty="0" smtClean="0"/>
          </a:p>
          <a:p>
            <a:r>
              <a:rPr lang="it-IT" dirty="0" smtClean="0"/>
              <a:t>Leyla </a:t>
            </a:r>
            <a:r>
              <a:rPr lang="it-IT" dirty="0" smtClean="0"/>
              <a:t>Marasco</a:t>
            </a:r>
            <a:endParaRPr lang="it-IT" dirty="0" smtClean="0"/>
          </a:p>
          <a:p>
            <a:endParaRPr lang="it-IT" dirty="0"/>
          </a:p>
        </p:txBody>
      </p:sp>
      <p:sp>
        <p:nvSpPr>
          <p:cNvPr id="6" name="Rettangolo 5"/>
          <p:cNvSpPr/>
          <p:nvPr/>
        </p:nvSpPr>
        <p:spPr>
          <a:xfrm>
            <a:off x="160961" y="5465852"/>
            <a:ext cx="6332305" cy="1477328"/>
          </a:xfrm>
          <a:prstGeom prst="rect">
            <a:avLst/>
          </a:prstGeom>
        </p:spPr>
        <p:txBody>
          <a:bodyPr wrap="square">
            <a:spAutoFit/>
          </a:bodyPr>
          <a:lstStyle/>
          <a:p>
            <a:r>
              <a:rPr lang="en-US" dirty="0"/>
              <a:t>Funded by the European Union. Views and opinions expressed are however those of the author(s) only and do not </a:t>
            </a:r>
            <a:r>
              <a:rPr lang="en-US" dirty="0" err="1"/>
              <a:t>necessarly</a:t>
            </a:r>
            <a:r>
              <a:rPr lang="en-US" dirty="0"/>
              <a:t> reflect those of the European Union or the European Education and Culture Executive Agency (EACEA). Neither the European Union nor EACEA can be held responsible for them.</a:t>
            </a:r>
          </a:p>
        </p:txBody>
      </p:sp>
    </p:spTree>
    <p:extLst>
      <p:ext uri="{BB962C8B-B14F-4D97-AF65-F5344CB8AC3E}">
        <p14:creationId xmlns:p14="http://schemas.microsoft.com/office/powerpoint/2010/main" val="41888448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4" name="Segnaposto testo 3"/>
          <p:cNvSpPr>
            <a:spLocks noGrp="1"/>
          </p:cNvSpPr>
          <p:nvPr>
            <p:ph type="body" idx="2"/>
          </p:nvPr>
        </p:nvSpPr>
        <p:spPr/>
        <p:txBody>
          <a:bodyPr>
            <a:normAutofit/>
          </a:bodyPr>
          <a:lstStyle/>
          <a:p>
            <a:r>
              <a:rPr lang="it-IT" dirty="0" smtClean="0"/>
              <a:t>Grano</a:t>
            </a:r>
          </a:p>
          <a:p>
            <a:endParaRPr lang="it-IT" dirty="0"/>
          </a:p>
        </p:txBody>
      </p:sp>
      <p:pic>
        <p:nvPicPr>
          <p:cNvPr id="6" name="Segnaposto immagine 5"/>
          <p:cNvPicPr>
            <a:picLocks noGrp="1" noChangeAspect="1"/>
          </p:cNvPicPr>
          <p:nvPr>
            <p:ph type="pic" idx="1"/>
          </p:nvPr>
        </p:nvPicPr>
        <p:blipFill>
          <a:blip r:embed="rId2">
            <a:extLst>
              <a:ext uri="{28A0092B-C50C-407E-A947-70E740481C1C}">
                <a14:useLocalDpi xmlns:a14="http://schemas.microsoft.com/office/drawing/2010/main" val="0"/>
              </a:ext>
            </a:extLst>
          </a:blip>
          <a:srcRect l="2508" r="2508"/>
          <a:stretch>
            <a:fillRect/>
          </a:stretch>
        </p:blipFill>
        <p:spPr/>
      </p:pic>
    </p:spTree>
    <p:extLst>
      <p:ext uri="{BB962C8B-B14F-4D97-AF65-F5344CB8AC3E}">
        <p14:creationId xmlns:p14="http://schemas.microsoft.com/office/powerpoint/2010/main" val="6583290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1037</Words>
  <Application>Microsoft Office PowerPoint</Application>
  <PresentationFormat>Widescreen</PresentationFormat>
  <Paragraphs>29</Paragraphs>
  <Slides>7</Slides>
  <Notes>0</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7</vt:i4>
      </vt:variant>
    </vt:vector>
  </HeadingPairs>
  <TitlesOfParts>
    <vt:vector size="15" baseType="lpstr">
      <vt:lpstr>Aptos</vt:lpstr>
      <vt:lpstr>Aptos Display</vt:lpstr>
      <vt:lpstr>Arial</vt:lpstr>
      <vt:lpstr>Calibri</vt:lpstr>
      <vt:lpstr>Montserrat</vt:lpstr>
      <vt:lpstr>Montserrat Bold</vt:lpstr>
      <vt:lpstr>Times New Roman</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EXPERIENCE IN MANRESA</dc:title>
  <dc:creator>e22982</dc:creator>
  <cp:lastModifiedBy>Account Microsoft</cp:lastModifiedBy>
  <cp:revision>6</cp:revision>
  <dcterms:created xsi:type="dcterms:W3CDTF">2025-02-25T17:49:15Z</dcterms:created>
  <dcterms:modified xsi:type="dcterms:W3CDTF">2025-06-09T03:26:47Z</dcterms:modified>
</cp:coreProperties>
</file>