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76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26T17:05:48.257"/>
    </inkml:context>
    <inkml:brush xml:id="br0">
      <inkml:brushProperty name="width" value="0.05" units="cm"/>
      <inkml:brushProperty name="height" value="0.05" units="cm"/>
    </inkml:brush>
  </inkml:definitions>
  <inkml:trace contextRef="#ctx0" brushRef="#br0">1 0 32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7A0384F3-2D6A-49F6-8F79-F3955E90484E}"/>
              </a:ext>
            </a:extLst>
          </p:cNvPr>
          <p:cNvSpPr>
            <a:spLocks noGrp="1"/>
          </p:cNvSpPr>
          <p:nvPr>
            <p:ph type="dt" sz="half" idx="10"/>
          </p:nvPr>
        </p:nvSpPr>
        <p:spPr/>
        <p:txBody>
          <a:bodyPr/>
          <a:lstStyle/>
          <a:p>
            <a:fld id="{91F9259A-1FE3-4FF9-8A07-BDD8177164ED}" type="datetime4">
              <a:rPr lang="en-US" smtClean="0"/>
              <a:t>March 27, 2025</a:t>
            </a:fld>
            <a:endParaRPr lang="en-US" dirty="0"/>
          </a:p>
        </p:txBody>
      </p:sp>
      <p:sp>
        <p:nvSpPr>
          <p:cNvPr id="5" name="Footer Placeholder 4">
            <a:extLst>
              <a:ext uri="{FF2B5EF4-FFF2-40B4-BE49-F238E27FC236}">
                <a16:creationId xmlns:a16="http://schemas.microsoft.com/office/drawing/2014/main" xmlns="" id="{95363F32-CD31-4801-BAE4-09EEB12629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6FD5D34C-49ED-4ADB-8693-73B790764F39}"/>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1816606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xmlns=""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F95027C-A386-44E4-AFE1-33AFFDA3AD8F}"/>
              </a:ext>
            </a:extLst>
          </p:cNvPr>
          <p:cNvSpPr>
            <a:spLocks noGrp="1"/>
          </p:cNvSpPr>
          <p:nvPr>
            <p:ph type="dt" sz="half" idx="10"/>
          </p:nvPr>
        </p:nvSpPr>
        <p:spPr/>
        <p:txBody>
          <a:bodyPr/>
          <a:lstStyle/>
          <a:p>
            <a:fld id="{E5CC3C8F-D4A7-4EAD-92AD-82C91CB8BB85}" type="datetime4">
              <a:rPr lang="en-US" smtClean="0"/>
              <a:t>March 27, 2025</a:t>
            </a:fld>
            <a:endParaRPr lang="en-US" dirty="0"/>
          </a:p>
        </p:txBody>
      </p:sp>
      <p:sp>
        <p:nvSpPr>
          <p:cNvPr id="5" name="Footer Placeholder 4">
            <a:extLst>
              <a:ext uri="{FF2B5EF4-FFF2-40B4-BE49-F238E27FC236}">
                <a16:creationId xmlns:a16="http://schemas.microsoft.com/office/drawing/2014/main" xmlns="" id="{FB1BF710-0558-4457-825D-48713CAED3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7A7F93D-5DC3-4C36-AEB0-79CDB15C316A}"/>
              </a:ext>
            </a:extLst>
          </p:cNvPr>
          <p:cNvSpPr>
            <a:spLocks noGrp="1"/>
          </p:cNvSpPr>
          <p:nvPr>
            <p:ph type="sldNum" sz="quarter" idx="12"/>
          </p:nvPr>
        </p:nvSpPr>
        <p:spPr/>
        <p:txBody>
          <a:bodyPr/>
          <a:lstStyle/>
          <a:p>
            <a:fld id="{9D4AEF59-F28E-467C-9EA3-92D1CFAD475A}" type="slidenum">
              <a:rPr lang="en-US" smtClean="0"/>
              <a:t>‹N›</a:t>
            </a:fld>
            <a:endParaRPr lang="en-US" dirty="0"/>
          </a:p>
        </p:txBody>
      </p:sp>
      <p:sp>
        <p:nvSpPr>
          <p:cNvPr id="7" name="Title 6">
            <a:extLst>
              <a:ext uri="{FF2B5EF4-FFF2-40B4-BE49-F238E27FC236}">
                <a16:creationId xmlns:a16="http://schemas.microsoft.com/office/drawing/2014/main" xmlns=""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3383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xmlns=""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FA14134E-B7D5-4664-BB2E-6A98ED630A9F}"/>
              </a:ext>
            </a:extLst>
          </p:cNvPr>
          <p:cNvSpPr>
            <a:spLocks noGrp="1"/>
          </p:cNvSpPr>
          <p:nvPr>
            <p:ph type="dt" sz="half" idx="10"/>
          </p:nvPr>
        </p:nvSpPr>
        <p:spPr/>
        <p:txBody>
          <a:bodyPr/>
          <a:lstStyle/>
          <a:p>
            <a:fld id="{BC011D41-E33C-4BC7-8272-37E8417FD097}" type="datetime4">
              <a:rPr lang="en-US" smtClean="0"/>
              <a:t>March 27, 2025</a:t>
            </a:fld>
            <a:endParaRPr lang="en-US" dirty="0"/>
          </a:p>
        </p:txBody>
      </p:sp>
      <p:sp>
        <p:nvSpPr>
          <p:cNvPr id="5" name="Footer Placeholder 4">
            <a:extLst>
              <a:ext uri="{FF2B5EF4-FFF2-40B4-BE49-F238E27FC236}">
                <a16:creationId xmlns:a16="http://schemas.microsoft.com/office/drawing/2014/main" xmlns="" id="{92A54E2A-B1CE-4F2E-9D9A-D47E514D59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0EE7C304-46A8-4179-87A2-B8CC10BAAFAE}"/>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195321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March 27, 2025</a:t>
            </a:fld>
            <a:endParaRPr lang="en-US" dirty="0"/>
          </a:p>
        </p:txBody>
      </p:sp>
      <p:sp>
        <p:nvSpPr>
          <p:cNvPr id="5" name="Footer Placeholder 4">
            <a:extLst>
              <a:ext uri="{FF2B5EF4-FFF2-40B4-BE49-F238E27FC236}">
                <a16:creationId xmlns:a16="http://schemas.microsoft.com/office/drawing/2014/main" xmlns=""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xmlns=""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354039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8229696-2AEF-4765-B33E-7DA328E464FF}"/>
              </a:ext>
            </a:extLst>
          </p:cNvPr>
          <p:cNvSpPr>
            <a:spLocks noGrp="1"/>
          </p:cNvSpPr>
          <p:nvPr>
            <p:ph type="dt" sz="half" idx="10"/>
          </p:nvPr>
        </p:nvSpPr>
        <p:spPr/>
        <p:txBody>
          <a:bodyPr/>
          <a:lstStyle/>
          <a:p>
            <a:fld id="{477962CB-39AD-45A9-800F-54DAB53D6021}" type="datetime4">
              <a:rPr lang="en-US" smtClean="0"/>
              <a:t>March 27, 2025</a:t>
            </a:fld>
            <a:endParaRPr lang="en-US" dirty="0"/>
          </a:p>
        </p:txBody>
      </p:sp>
      <p:sp>
        <p:nvSpPr>
          <p:cNvPr id="5" name="Footer Placeholder 4">
            <a:extLst>
              <a:ext uri="{FF2B5EF4-FFF2-40B4-BE49-F238E27FC236}">
                <a16:creationId xmlns:a16="http://schemas.microsoft.com/office/drawing/2014/main" xmlns="" id="{4729B2E4-2F1C-4FEE-AAB2-4FCC3EEFD1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C427D4B8-E107-480A-AA17-261CA49BBB5D}"/>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2320527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B1E33D58-BDF5-4F1F-806B-0491CB3624A9}"/>
              </a:ext>
            </a:extLst>
          </p:cNvPr>
          <p:cNvSpPr>
            <a:spLocks noGrp="1"/>
          </p:cNvSpPr>
          <p:nvPr>
            <p:ph type="dt" sz="half" idx="10"/>
          </p:nvPr>
        </p:nvSpPr>
        <p:spPr/>
        <p:txBody>
          <a:bodyPr/>
          <a:lstStyle/>
          <a:p>
            <a:fld id="{2DEDF93D-55AB-4606-B9D7-742F1FC51983}" type="datetime4">
              <a:rPr lang="en-US" smtClean="0"/>
              <a:t>March 27, 2025</a:t>
            </a:fld>
            <a:endParaRPr lang="en-US" dirty="0"/>
          </a:p>
        </p:txBody>
      </p:sp>
      <p:sp>
        <p:nvSpPr>
          <p:cNvPr id="6" name="Footer Placeholder 5">
            <a:extLst>
              <a:ext uri="{FF2B5EF4-FFF2-40B4-BE49-F238E27FC236}">
                <a16:creationId xmlns:a16="http://schemas.microsoft.com/office/drawing/2014/main" xmlns=""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C70CE272-E6FB-455B-BACB-2471D66D956F}"/>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945687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1BEC6ACF-080E-4B7C-B0C0-77E90C16E9F6}"/>
              </a:ext>
            </a:extLst>
          </p:cNvPr>
          <p:cNvSpPr>
            <a:spLocks noGrp="1"/>
          </p:cNvSpPr>
          <p:nvPr>
            <p:ph type="dt" sz="half" idx="10"/>
          </p:nvPr>
        </p:nvSpPr>
        <p:spPr/>
        <p:txBody>
          <a:bodyPr/>
          <a:lstStyle/>
          <a:p>
            <a:fld id="{DDF2841D-FB5C-47AB-B2FF-32E855C1EA71}" type="datetime4">
              <a:rPr lang="en-US" smtClean="0"/>
              <a:t>March 27, 2025</a:t>
            </a:fld>
            <a:endParaRPr lang="en-US" dirty="0"/>
          </a:p>
        </p:txBody>
      </p:sp>
      <p:sp>
        <p:nvSpPr>
          <p:cNvPr id="8" name="Footer Placeholder 7">
            <a:extLst>
              <a:ext uri="{FF2B5EF4-FFF2-40B4-BE49-F238E27FC236}">
                <a16:creationId xmlns:a16="http://schemas.microsoft.com/office/drawing/2014/main" xmlns="" id="{39A68C0B-BC90-4ADA-B6E6-2B30BFF9E71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13BCE559-C82B-4E27-965B-4AC3C66FC8F8}"/>
              </a:ext>
            </a:extLst>
          </p:cNvPr>
          <p:cNvSpPr>
            <a:spLocks noGrp="1"/>
          </p:cNvSpPr>
          <p:nvPr>
            <p:ph type="sldNum" sz="quarter" idx="12"/>
          </p:nvPr>
        </p:nvSpPr>
        <p:spPr/>
        <p:txBody>
          <a:bodyPr/>
          <a:lstStyle/>
          <a:p>
            <a:fld id="{9D4AEF59-F28E-467C-9EA3-92D1CFAD475A}" type="slidenum">
              <a:rPr lang="en-US" smtClean="0"/>
              <a:t>‹N›</a:t>
            </a:fld>
            <a:endParaRPr lang="en-US" dirty="0"/>
          </a:p>
        </p:txBody>
      </p:sp>
      <p:sp>
        <p:nvSpPr>
          <p:cNvPr id="12" name="Title 11">
            <a:extLst>
              <a:ext uri="{FF2B5EF4-FFF2-40B4-BE49-F238E27FC236}">
                <a16:creationId xmlns:a16="http://schemas.microsoft.com/office/drawing/2014/main" xmlns=""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2000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23DE7304-D393-47F0-ACCC-1F72EFCCE7CA}"/>
              </a:ext>
            </a:extLst>
          </p:cNvPr>
          <p:cNvSpPr>
            <a:spLocks noGrp="1"/>
          </p:cNvSpPr>
          <p:nvPr>
            <p:ph type="dt" sz="half" idx="10"/>
          </p:nvPr>
        </p:nvSpPr>
        <p:spPr/>
        <p:txBody>
          <a:bodyPr/>
          <a:lstStyle/>
          <a:p>
            <a:fld id="{118537E9-D174-424D-BEE8-AFC4CA5F9F97}" type="datetime4">
              <a:rPr lang="en-US" smtClean="0"/>
              <a:t>March 27, 2025</a:t>
            </a:fld>
            <a:endParaRPr lang="en-US" dirty="0"/>
          </a:p>
        </p:txBody>
      </p:sp>
      <p:sp>
        <p:nvSpPr>
          <p:cNvPr id="4" name="Footer Placeholder 3">
            <a:extLst>
              <a:ext uri="{FF2B5EF4-FFF2-40B4-BE49-F238E27FC236}">
                <a16:creationId xmlns:a16="http://schemas.microsoft.com/office/drawing/2014/main" xmlns="" id="{B68451FF-032D-4787-BA4B-5EB415494AC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89B7511D-7256-4A08-BF62-3B3F821A6F02}"/>
              </a:ext>
            </a:extLst>
          </p:cNvPr>
          <p:cNvSpPr>
            <a:spLocks noGrp="1"/>
          </p:cNvSpPr>
          <p:nvPr>
            <p:ph type="sldNum" sz="quarter" idx="12"/>
          </p:nvPr>
        </p:nvSpPr>
        <p:spPr/>
        <p:txBody>
          <a:bodyPr/>
          <a:lstStyle/>
          <a:p>
            <a:fld id="{9D4AEF59-F28E-467C-9EA3-92D1CFAD475A}" type="slidenum">
              <a:rPr lang="en-US" smtClean="0"/>
              <a:t>‹N›</a:t>
            </a:fld>
            <a:endParaRPr lang="en-US" dirty="0"/>
          </a:p>
        </p:txBody>
      </p:sp>
      <p:sp>
        <p:nvSpPr>
          <p:cNvPr id="6" name="Title 5">
            <a:extLst>
              <a:ext uri="{FF2B5EF4-FFF2-40B4-BE49-F238E27FC236}">
                <a16:creationId xmlns:a16="http://schemas.microsoft.com/office/drawing/2014/main" xmlns=""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55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6DE8ADA-7BF8-433A-8770-61C690F37DCB}"/>
              </a:ext>
            </a:extLst>
          </p:cNvPr>
          <p:cNvSpPr>
            <a:spLocks noGrp="1"/>
          </p:cNvSpPr>
          <p:nvPr>
            <p:ph type="dt" sz="half" idx="10"/>
          </p:nvPr>
        </p:nvSpPr>
        <p:spPr/>
        <p:txBody>
          <a:bodyPr/>
          <a:lstStyle/>
          <a:p>
            <a:fld id="{1C7A44C0-F7AC-49C2-8289-1E7A86D9FB50}" type="datetime4">
              <a:rPr lang="en-US" smtClean="0"/>
              <a:t>March 27, 2025</a:t>
            </a:fld>
            <a:endParaRPr lang="en-US" dirty="0"/>
          </a:p>
        </p:txBody>
      </p:sp>
      <p:sp>
        <p:nvSpPr>
          <p:cNvPr id="3" name="Footer Placeholder 2">
            <a:extLst>
              <a:ext uri="{FF2B5EF4-FFF2-40B4-BE49-F238E27FC236}">
                <a16:creationId xmlns:a16="http://schemas.microsoft.com/office/drawing/2014/main" xmlns="" id="{16357B86-EC22-49C6-BBC6-639D57D1AF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2D63764B-CF91-4C81-B4C3-5B5E5A973610}"/>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3718866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2ED6CC3-66DD-4D9A-A9C7-F588BA88C992}"/>
              </a:ext>
            </a:extLst>
          </p:cNvPr>
          <p:cNvSpPr>
            <a:spLocks noGrp="1"/>
          </p:cNvSpPr>
          <p:nvPr>
            <p:ph type="dt" sz="half" idx="10"/>
          </p:nvPr>
        </p:nvSpPr>
        <p:spPr/>
        <p:txBody>
          <a:bodyPr/>
          <a:lstStyle/>
          <a:p>
            <a:fld id="{73BB84BC-6E78-40D1-8831-40AB1F596614}" type="datetime4">
              <a:rPr lang="en-US" smtClean="0"/>
              <a:t>March 27, 2025</a:t>
            </a:fld>
            <a:endParaRPr lang="en-US" dirty="0"/>
          </a:p>
        </p:txBody>
      </p:sp>
      <p:sp>
        <p:nvSpPr>
          <p:cNvPr id="6" name="Footer Placeholder 5">
            <a:extLst>
              <a:ext uri="{FF2B5EF4-FFF2-40B4-BE49-F238E27FC236}">
                <a16:creationId xmlns:a16="http://schemas.microsoft.com/office/drawing/2014/main" xmlns="" id="{31359FC8-04EF-4F7D-8E43-4EE0E95DA9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71C964-4227-4DEE-87A1-026162DDF664}"/>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2208853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xmlns=""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A73427C-3B67-4ED4-925D-04B9C09AA54B}"/>
              </a:ext>
            </a:extLst>
          </p:cNvPr>
          <p:cNvSpPr>
            <a:spLocks noGrp="1"/>
          </p:cNvSpPr>
          <p:nvPr>
            <p:ph type="dt" sz="half" idx="10"/>
          </p:nvPr>
        </p:nvSpPr>
        <p:spPr/>
        <p:txBody>
          <a:bodyPr/>
          <a:lstStyle/>
          <a:p>
            <a:fld id="{ADFA080F-3961-4D42-BEDE-84A1FED032F1}" type="datetime4">
              <a:rPr lang="en-US" smtClean="0"/>
              <a:t>March 27, 2025</a:t>
            </a:fld>
            <a:endParaRPr lang="en-US" dirty="0"/>
          </a:p>
        </p:txBody>
      </p:sp>
      <p:sp>
        <p:nvSpPr>
          <p:cNvPr id="6" name="Footer Placeholder 5">
            <a:extLst>
              <a:ext uri="{FF2B5EF4-FFF2-40B4-BE49-F238E27FC236}">
                <a16:creationId xmlns:a16="http://schemas.microsoft.com/office/drawing/2014/main" xmlns="" id="{EEB5DAFD-22DE-4E9E-9C72-B16C1F273D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0E8EE99-49CC-4A30-8ADA-39EFD8DAAD22}"/>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340428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xmlns=""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xmlns=""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March 27, 2025</a:t>
            </a:fld>
            <a:endParaRPr lang="en-US" dirty="0">
              <a:latin typeface="+mn-lt"/>
            </a:endParaRPr>
          </a:p>
        </p:txBody>
      </p:sp>
      <p:sp>
        <p:nvSpPr>
          <p:cNvPr id="5" name="Footer Placeholder 4">
            <a:extLst>
              <a:ext uri="{FF2B5EF4-FFF2-40B4-BE49-F238E27FC236}">
                <a16:creationId xmlns:a16="http://schemas.microsoft.com/office/drawing/2014/main" xmlns=""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xmlns=""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‹N›</a:t>
            </a:fld>
            <a:endParaRPr lang="en-US" dirty="0">
              <a:latin typeface="+mn-lt"/>
            </a:endParaRPr>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xmlns=""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336732071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fi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ustomXml" Target="../ink/ink2.xml"/><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xmlns=""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Immagine 17" descr="Immagine che contiene schermata, bolla&#10;&#10;Il contenuto generato dall'IA potrebbe non essere corretto.">
            <a:extLst>
              <a:ext uri="{FF2B5EF4-FFF2-40B4-BE49-F238E27FC236}">
                <a16:creationId xmlns:a16="http://schemas.microsoft.com/office/drawing/2014/main" xmlns="" id="{72055970-0E81-F934-6D39-503989CF7390}"/>
              </a:ext>
            </a:extLst>
          </p:cNvPr>
          <p:cNvPicPr>
            <a:picLocks noChangeAspect="1"/>
          </p:cNvPicPr>
          <p:nvPr/>
        </p:nvPicPr>
        <p:blipFill>
          <a:blip r:embed="rId2">
            <a:extLst>
              <a:ext uri="{28A0092B-C50C-407E-A947-70E740481C1C}">
                <a14:useLocalDpi xmlns:a14="http://schemas.microsoft.com/office/drawing/2010/main" val="0"/>
              </a:ext>
            </a:extLst>
          </a:blip>
          <a:srcRect t="2638" b="13092"/>
          <a:stretch/>
        </p:blipFill>
        <p:spPr>
          <a:xfrm>
            <a:off x="20" y="10"/>
            <a:ext cx="12191979" cy="6857989"/>
          </a:xfrm>
          <a:prstGeom prst="rect">
            <a:avLst/>
          </a:prstGeom>
        </p:spPr>
      </p:pic>
      <p:sp>
        <p:nvSpPr>
          <p:cNvPr id="40" name="Rectangle 39">
            <a:extLst>
              <a:ext uri="{FF2B5EF4-FFF2-40B4-BE49-F238E27FC236}">
                <a16:creationId xmlns:a16="http://schemas.microsoft.com/office/drawing/2014/main" xmlns="" id="{C792EE87-4150-454F-8312-283882EFBE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899932"/>
            <a:ext cx="12191999" cy="4934490"/>
          </a:xfrm>
          <a:prstGeom prst="rect">
            <a:avLst/>
          </a:prstGeom>
          <a:gradFill flip="none" rotWithShape="1">
            <a:gsLst>
              <a:gs pos="50000">
                <a:srgbClr val="000000">
                  <a:alpha val="40784"/>
                </a:srgbClr>
              </a:gs>
              <a:gs pos="80000">
                <a:srgbClr val="000000">
                  <a:alpha val="28000"/>
                </a:srgbClr>
              </a:gs>
              <a:gs pos="0">
                <a:srgbClr val="000000">
                  <a:alpha val="0"/>
                </a:srgbClr>
              </a:gs>
              <a:gs pos="20000">
                <a:srgbClr val="000000">
                  <a:alpha val="2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xmlns="" id="{E1FF1588-049F-307F-1CAE-B452B69E8801}"/>
              </a:ext>
            </a:extLst>
          </p:cNvPr>
          <p:cNvSpPr>
            <a:spLocks noGrp="1"/>
          </p:cNvSpPr>
          <p:nvPr>
            <p:ph type="ctrTitle"/>
          </p:nvPr>
        </p:nvSpPr>
        <p:spPr>
          <a:xfrm>
            <a:off x="1897040" y="1122362"/>
            <a:ext cx="8376514" cy="2494295"/>
          </a:xfrm>
        </p:spPr>
        <p:txBody>
          <a:bodyPr>
            <a:normAutofit/>
          </a:bodyPr>
          <a:lstStyle/>
          <a:p>
            <a:r>
              <a:rPr lang="it-IT" dirty="0">
                <a:solidFill>
                  <a:srgbClr val="FFFFFF"/>
                </a:solidFill>
              </a:rPr>
              <a:t>Digital skills: the key of the future</a:t>
            </a:r>
          </a:p>
        </p:txBody>
      </p:sp>
      <p:sp useBgFill="1">
        <p:nvSpPr>
          <p:cNvPr id="42" name="Freeform: Shape 41">
            <a:extLst>
              <a:ext uri="{FF2B5EF4-FFF2-40B4-BE49-F238E27FC236}">
                <a16:creationId xmlns:a16="http://schemas.microsoft.com/office/drawing/2014/main" xmlns="" id="{EA21D066-7EC1-44B4-8CF9-85511FDFCA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1"/>
            <a:ext cx="7890120" cy="735601"/>
          </a:xfrm>
          <a:custGeom>
            <a:avLst/>
            <a:gdLst>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906706 w 10678681"/>
              <a:gd name="connsiteY64" fmla="*/ 1027961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906706 w 10678681"/>
              <a:gd name="connsiteY64" fmla="*/ 1027961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392549 w 10678681"/>
              <a:gd name="connsiteY67" fmla="*/ 1032948 h 1357700"/>
              <a:gd name="connsiteX68" fmla="*/ 6327795 w 10678681"/>
              <a:gd name="connsiteY68" fmla="*/ 108814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537768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905913 w 10678681"/>
              <a:gd name="connsiteY86" fmla="*/ 1224477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905913 w 10678681"/>
              <a:gd name="connsiteY86" fmla="*/ 1224477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81483 w 10678681"/>
              <a:gd name="connsiteY105" fmla="*/ 1287686 h 1357700"/>
              <a:gd name="connsiteX106" fmla="*/ 4064614 w 10678681"/>
              <a:gd name="connsiteY106" fmla="*/ 1296118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36582 w 10678681"/>
              <a:gd name="connsiteY105" fmla="*/ 1287687 h 1357700"/>
              <a:gd name="connsiteX106" fmla="*/ 4064614 w 10678681"/>
              <a:gd name="connsiteY106" fmla="*/ 1296118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64639 w 10678681"/>
              <a:gd name="connsiteY65" fmla="*/ 1017831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64639 w 10678681"/>
              <a:gd name="connsiteY65" fmla="*/ 1017831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87090 w 10678681"/>
              <a:gd name="connsiteY65" fmla="*/ 1063250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98314 w 10678681"/>
              <a:gd name="connsiteY44" fmla="*/ 989899 h 1357700"/>
              <a:gd name="connsiteX45" fmla="*/ 7277477 w 10678681"/>
              <a:gd name="connsiteY45" fmla="*/ 990571 h 1357700"/>
              <a:gd name="connsiteX46" fmla="*/ 7269396 w 10678681"/>
              <a:gd name="connsiteY46" fmla="*/ 989282 h 1357700"/>
              <a:gd name="connsiteX47" fmla="*/ 7258094 w 10678681"/>
              <a:gd name="connsiteY47" fmla="*/ 990679 h 1357700"/>
              <a:gd name="connsiteX48" fmla="*/ 7257893 w 10678681"/>
              <a:gd name="connsiteY48" fmla="*/ 991204 h 1357700"/>
              <a:gd name="connsiteX49" fmla="*/ 7247153 w 10678681"/>
              <a:gd name="connsiteY49" fmla="*/ 991550 h 1357700"/>
              <a:gd name="connsiteX50" fmla="*/ 7193612 w 10678681"/>
              <a:gd name="connsiteY50" fmla="*/ 987042 h 1357700"/>
              <a:gd name="connsiteX51" fmla="*/ 7132632 w 10678681"/>
              <a:gd name="connsiteY51" fmla="*/ 1042036 h 1357700"/>
              <a:gd name="connsiteX52" fmla="*/ 7105610 w 10678681"/>
              <a:gd name="connsiteY52" fmla="*/ 1053537 h 1357700"/>
              <a:gd name="connsiteX53" fmla="*/ 7091599 w 10678681"/>
              <a:gd name="connsiteY53" fmla="*/ 1062302 h 1357700"/>
              <a:gd name="connsiteX54" fmla="*/ 7090998 w 10678681"/>
              <a:gd name="connsiteY54" fmla="*/ 1064540 h 1357700"/>
              <a:gd name="connsiteX55" fmla="*/ 7039634 w 10678681"/>
              <a:gd name="connsiteY55" fmla="*/ 1059971 h 1357700"/>
              <a:gd name="connsiteX56" fmla="*/ 7033445 w 10678681"/>
              <a:gd name="connsiteY56" fmla="*/ 1063314 h 1357700"/>
              <a:gd name="connsiteX57" fmla="*/ 6999157 w 10678681"/>
              <a:gd name="connsiteY57" fmla="*/ 1055282 h 1357700"/>
              <a:gd name="connsiteX58" fmla="*/ 6981874 w 10678681"/>
              <a:gd name="connsiteY58" fmla="*/ 1053827 h 1357700"/>
              <a:gd name="connsiteX59" fmla="*/ 6976102 w 10678681"/>
              <a:gd name="connsiteY59" fmla="*/ 1047854 h 1357700"/>
              <a:gd name="connsiteX60" fmla="*/ 6951040 w 10678681"/>
              <a:gd name="connsiteY60" fmla="*/ 1048531 h 1357700"/>
              <a:gd name="connsiteX61" fmla="*/ 6948497 w 10678681"/>
              <a:gd name="connsiteY61" fmla="*/ 1050706 h 1357700"/>
              <a:gd name="connsiteX62" fmla="*/ 6926582 w 10678681"/>
              <a:gd name="connsiteY62" fmla="*/ 1043462 h 1357700"/>
              <a:gd name="connsiteX63" fmla="*/ 6833743 w 10678681"/>
              <a:gd name="connsiteY63" fmla="*/ 1027960 h 1357700"/>
              <a:gd name="connsiteX64" fmla="*/ 6687090 w 10678681"/>
              <a:gd name="connsiteY64" fmla="*/ 1063250 h 1357700"/>
              <a:gd name="connsiteX65" fmla="*/ 6437450 w 10678681"/>
              <a:gd name="connsiteY65" fmla="*/ 1101075 h 1357700"/>
              <a:gd name="connsiteX66" fmla="*/ 6327795 w 10678681"/>
              <a:gd name="connsiteY66" fmla="*/ 1088142 h 1357700"/>
              <a:gd name="connsiteX67" fmla="*/ 6136549 w 10678681"/>
              <a:gd name="connsiteY67" fmla="*/ 1100268 h 1357700"/>
              <a:gd name="connsiteX68" fmla="*/ 6004655 w 10678681"/>
              <a:gd name="connsiteY68" fmla="*/ 1114946 h 1357700"/>
              <a:gd name="connsiteX69" fmla="*/ 5936643 w 10678681"/>
              <a:gd name="connsiteY69" fmla="*/ 1095428 h 1357700"/>
              <a:gd name="connsiteX70" fmla="*/ 5912484 w 10678681"/>
              <a:gd name="connsiteY70" fmla="*/ 1112624 h 1357700"/>
              <a:gd name="connsiteX71" fmla="*/ 5908387 w 10678681"/>
              <a:gd name="connsiteY71" fmla="*/ 1116018 h 1357700"/>
              <a:gd name="connsiteX72" fmla="*/ 5890495 w 10678681"/>
              <a:gd name="connsiteY72" fmla="*/ 1120268 h 1357700"/>
              <a:gd name="connsiteX73" fmla="*/ 5887318 w 10678681"/>
              <a:gd name="connsiteY73" fmla="*/ 1133134 h 1357700"/>
              <a:gd name="connsiteX74" fmla="*/ 5861726 w 10678681"/>
              <a:gd name="connsiteY74" fmla="*/ 1147891 h 1357700"/>
              <a:gd name="connsiteX75" fmla="*/ 5805823 w 10678681"/>
              <a:gd name="connsiteY75" fmla="*/ 1152457 h 1357700"/>
              <a:gd name="connsiteX76" fmla="*/ 5689841 w 10678681"/>
              <a:gd name="connsiteY76" fmla="*/ 1176232 h 1357700"/>
              <a:gd name="connsiteX77" fmla="*/ 5605119 w 10678681"/>
              <a:gd name="connsiteY77" fmla="*/ 1190202 h 1357700"/>
              <a:gd name="connsiteX78" fmla="*/ 5488513 w 10678681"/>
              <a:gd name="connsiteY78" fmla="*/ 1205367 h 1357700"/>
              <a:gd name="connsiteX79" fmla="*/ 5402905 w 10678681"/>
              <a:gd name="connsiteY79" fmla="*/ 1241191 h 1357700"/>
              <a:gd name="connsiteX80" fmla="*/ 5285593 w 10678681"/>
              <a:gd name="connsiteY80" fmla="*/ 1273569 h 1357700"/>
              <a:gd name="connsiteX81" fmla="*/ 5192893 w 10678681"/>
              <a:gd name="connsiteY81" fmla="*/ 1247188 h 1357700"/>
              <a:gd name="connsiteX82" fmla="*/ 5186475 w 10678681"/>
              <a:gd name="connsiteY82" fmla="*/ 1257028 h 1357700"/>
              <a:gd name="connsiteX83" fmla="*/ 5126038 w 10678681"/>
              <a:gd name="connsiteY83" fmla="*/ 1263189 h 1357700"/>
              <a:gd name="connsiteX84" fmla="*/ 4894688 w 10678681"/>
              <a:gd name="connsiteY84" fmla="*/ 1247184 h 1357700"/>
              <a:gd name="connsiteX85" fmla="*/ 4788036 w 10678681"/>
              <a:gd name="connsiteY85" fmla="*/ 1238182 h 1357700"/>
              <a:gd name="connsiteX86" fmla="*/ 4747555 w 10678681"/>
              <a:gd name="connsiteY86" fmla="*/ 1252768 h 1357700"/>
              <a:gd name="connsiteX87" fmla="*/ 4679644 w 10678681"/>
              <a:gd name="connsiteY87" fmla="*/ 1276603 h 1357700"/>
              <a:gd name="connsiteX88" fmla="*/ 4632222 w 10678681"/>
              <a:gd name="connsiteY88" fmla="*/ 1318360 h 1357700"/>
              <a:gd name="connsiteX89" fmla="*/ 4617358 w 10678681"/>
              <a:gd name="connsiteY89" fmla="*/ 1327690 h 1357700"/>
              <a:gd name="connsiteX90" fmla="*/ 4589102 w 10678681"/>
              <a:gd name="connsiteY90" fmla="*/ 1321223 h 1357700"/>
              <a:gd name="connsiteX91" fmla="*/ 4578184 w 10678681"/>
              <a:gd name="connsiteY91" fmla="*/ 1326745 h 1357700"/>
              <a:gd name="connsiteX92" fmla="*/ 4574270 w 10678681"/>
              <a:gd name="connsiteY92" fmla="*/ 1325878 h 1357700"/>
              <a:gd name="connsiteX93" fmla="*/ 4564919 w 10678681"/>
              <a:gd name="connsiteY93" fmla="*/ 1325507 h 1357700"/>
              <a:gd name="connsiteX94" fmla="*/ 4566586 w 10678681"/>
              <a:gd name="connsiteY94" fmla="*/ 1316963 h 1357700"/>
              <a:gd name="connsiteX95" fmla="*/ 4556303 w 10678681"/>
              <a:gd name="connsiteY95" fmla="*/ 1300262 h 1357700"/>
              <a:gd name="connsiteX96" fmla="*/ 4502358 w 10678681"/>
              <a:gd name="connsiteY96" fmla="*/ 1302558 h 1357700"/>
              <a:gd name="connsiteX97" fmla="*/ 4498919 w 10678681"/>
              <a:gd name="connsiteY97" fmla="*/ 1312115 h 1357700"/>
              <a:gd name="connsiteX98" fmla="*/ 4492075 w 10678681"/>
              <a:gd name="connsiteY98" fmla="*/ 1313357 h 1357700"/>
              <a:gd name="connsiteX99" fmla="*/ 4487466 w 10678681"/>
              <a:gd name="connsiteY99" fmla="*/ 1304102 h 1357700"/>
              <a:gd name="connsiteX100" fmla="*/ 4398292 w 10678681"/>
              <a:gd name="connsiteY100" fmla="*/ 1278410 h 1357700"/>
              <a:gd name="connsiteX101" fmla="*/ 4306088 w 10678681"/>
              <a:gd name="connsiteY101" fmla="*/ 1282512 h 1357700"/>
              <a:gd name="connsiteX102" fmla="*/ 4188995 w 10678681"/>
              <a:gd name="connsiteY102" fmla="*/ 1296718 h 1357700"/>
              <a:gd name="connsiteX103" fmla="*/ 4136582 w 10678681"/>
              <a:gd name="connsiteY103" fmla="*/ 1287687 h 1357700"/>
              <a:gd name="connsiteX104" fmla="*/ 4064614 w 10678681"/>
              <a:gd name="connsiteY104" fmla="*/ 1296118 h 1357700"/>
              <a:gd name="connsiteX105" fmla="*/ 3906561 w 10678681"/>
              <a:gd name="connsiteY105" fmla="*/ 1352435 h 1357700"/>
              <a:gd name="connsiteX106" fmla="*/ 3787890 w 10678681"/>
              <a:gd name="connsiteY106" fmla="*/ 1352442 h 1357700"/>
              <a:gd name="connsiteX107" fmla="*/ 3745993 w 10678681"/>
              <a:gd name="connsiteY107" fmla="*/ 1342630 h 1357700"/>
              <a:gd name="connsiteX108" fmla="*/ 3675785 w 10678681"/>
              <a:gd name="connsiteY108" fmla="*/ 1326802 h 1357700"/>
              <a:gd name="connsiteX109" fmla="*/ 3623856 w 10678681"/>
              <a:gd name="connsiteY109" fmla="*/ 1290804 h 1357700"/>
              <a:gd name="connsiteX110" fmla="*/ 3564933 w 10678681"/>
              <a:gd name="connsiteY110" fmla="*/ 1287147 h 1357700"/>
              <a:gd name="connsiteX111" fmla="*/ 3550537 w 10678681"/>
              <a:gd name="connsiteY111" fmla="*/ 1317552 h 1357700"/>
              <a:gd name="connsiteX112" fmla="*/ 3487736 w 10678681"/>
              <a:gd name="connsiteY112" fmla="*/ 1303493 h 1357700"/>
              <a:gd name="connsiteX113" fmla="*/ 3392548 w 10678681"/>
              <a:gd name="connsiteY113" fmla="*/ 1278741 h 1357700"/>
              <a:gd name="connsiteX114" fmla="*/ 3337466 w 10678681"/>
              <a:gd name="connsiteY114" fmla="*/ 1272537 h 1357700"/>
              <a:gd name="connsiteX115" fmla="*/ 3187206 w 10678681"/>
              <a:gd name="connsiteY115" fmla="*/ 1246821 h 1357700"/>
              <a:gd name="connsiteX116" fmla="*/ 3036856 w 10678681"/>
              <a:gd name="connsiteY116" fmla="*/ 1214383 h 1357700"/>
              <a:gd name="connsiteX117" fmla="*/ 2948654 w 10678681"/>
              <a:gd name="connsiteY117" fmla="*/ 1157455 h 1357700"/>
              <a:gd name="connsiteX118" fmla="*/ 2824973 w 10678681"/>
              <a:gd name="connsiteY118" fmla="*/ 1134864 h 1357700"/>
              <a:gd name="connsiteX119" fmla="*/ 2804398 w 10678681"/>
              <a:gd name="connsiteY119" fmla="*/ 1125556 h 1357700"/>
              <a:gd name="connsiteX120" fmla="*/ 2775396 w 10678681"/>
              <a:gd name="connsiteY120" fmla="*/ 1130148 h 1357700"/>
              <a:gd name="connsiteX121" fmla="*/ 2659096 w 10678681"/>
              <a:gd name="connsiteY121" fmla="*/ 1150294 h 1357700"/>
              <a:gd name="connsiteX122" fmla="*/ 2567088 w 10678681"/>
              <a:gd name="connsiteY122" fmla="*/ 1181781 h 1357700"/>
              <a:gd name="connsiteX123" fmla="*/ 2454501 w 10678681"/>
              <a:gd name="connsiteY123" fmla="*/ 1155455 h 1357700"/>
              <a:gd name="connsiteX124" fmla="*/ 2385161 w 10678681"/>
              <a:gd name="connsiteY124" fmla="*/ 1161312 h 1357700"/>
              <a:gd name="connsiteX125" fmla="*/ 2270528 w 10678681"/>
              <a:gd name="connsiteY125" fmla="*/ 1204338 h 1357700"/>
              <a:gd name="connsiteX126" fmla="*/ 2121820 w 10678681"/>
              <a:gd name="connsiteY126" fmla="*/ 1187078 h 1357700"/>
              <a:gd name="connsiteX127" fmla="*/ 2092716 w 10678681"/>
              <a:gd name="connsiteY127" fmla="*/ 1139224 h 1357700"/>
              <a:gd name="connsiteX128" fmla="*/ 2052449 w 10678681"/>
              <a:gd name="connsiteY128" fmla="*/ 1109687 h 1357700"/>
              <a:gd name="connsiteX129" fmla="*/ 2032607 w 10678681"/>
              <a:gd name="connsiteY129" fmla="*/ 1175477 h 1357700"/>
              <a:gd name="connsiteX130" fmla="*/ 1901837 w 10678681"/>
              <a:gd name="connsiteY130" fmla="*/ 1221762 h 1357700"/>
              <a:gd name="connsiteX131" fmla="*/ 1836762 w 10678681"/>
              <a:gd name="connsiteY131" fmla="*/ 1237387 h 1357700"/>
              <a:gd name="connsiteX132" fmla="*/ 1735877 w 10678681"/>
              <a:gd name="connsiteY132" fmla="*/ 1246527 h 1357700"/>
              <a:gd name="connsiteX133" fmla="*/ 1705069 w 10678681"/>
              <a:gd name="connsiteY133" fmla="*/ 1251989 h 1357700"/>
              <a:gd name="connsiteX134" fmla="*/ 1397689 w 10678681"/>
              <a:gd name="connsiteY134" fmla="*/ 1336144 h 1357700"/>
              <a:gd name="connsiteX135" fmla="*/ 1220734 w 10678681"/>
              <a:gd name="connsiteY135" fmla="*/ 1257811 h 1357700"/>
              <a:gd name="connsiteX136" fmla="*/ 1021737 w 10678681"/>
              <a:gd name="connsiteY136" fmla="*/ 1238739 h 1357700"/>
              <a:gd name="connsiteX137" fmla="*/ 959820 w 10678681"/>
              <a:gd name="connsiteY137" fmla="*/ 1275863 h 1357700"/>
              <a:gd name="connsiteX138" fmla="*/ 929137 w 10678681"/>
              <a:gd name="connsiteY138" fmla="*/ 1273957 h 1357700"/>
              <a:gd name="connsiteX139" fmla="*/ 878849 w 10678681"/>
              <a:gd name="connsiteY139" fmla="*/ 1266740 h 1357700"/>
              <a:gd name="connsiteX140" fmla="*/ 800667 w 10678681"/>
              <a:gd name="connsiteY140" fmla="*/ 1282041 h 1357700"/>
              <a:gd name="connsiteX141" fmla="*/ 644906 w 10678681"/>
              <a:gd name="connsiteY141" fmla="*/ 1273685 h 1357700"/>
              <a:gd name="connsiteX142" fmla="*/ 379869 w 10678681"/>
              <a:gd name="connsiteY142" fmla="*/ 1339165 h 1357700"/>
              <a:gd name="connsiteX143" fmla="*/ 137696 w 10678681"/>
              <a:gd name="connsiteY143" fmla="*/ 1319217 h 1357700"/>
              <a:gd name="connsiteX144" fmla="*/ 54250 w 10678681"/>
              <a:gd name="connsiteY144" fmla="*/ 1315838 h 1357700"/>
              <a:gd name="connsiteX145" fmla="*/ 28042 w 10678681"/>
              <a:gd name="connsiteY145" fmla="*/ 1297822 h 1357700"/>
              <a:gd name="connsiteX146" fmla="*/ 0 w 10678681"/>
              <a:gd name="connsiteY146" fmla="*/ 1294612 h 1357700"/>
              <a:gd name="connsiteX147" fmla="*/ 0 w 10678681"/>
              <a:gd name="connsiteY147"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91599 w 10678681"/>
              <a:gd name="connsiteY52" fmla="*/ 1062302 h 1357700"/>
              <a:gd name="connsiteX53" fmla="*/ 7090998 w 10678681"/>
              <a:gd name="connsiteY53" fmla="*/ 1064540 h 1357700"/>
              <a:gd name="connsiteX54" fmla="*/ 7039634 w 10678681"/>
              <a:gd name="connsiteY54" fmla="*/ 1059971 h 1357700"/>
              <a:gd name="connsiteX55" fmla="*/ 7033445 w 10678681"/>
              <a:gd name="connsiteY55" fmla="*/ 1063314 h 1357700"/>
              <a:gd name="connsiteX56" fmla="*/ 6999157 w 10678681"/>
              <a:gd name="connsiteY56" fmla="*/ 1055282 h 1357700"/>
              <a:gd name="connsiteX57" fmla="*/ 6981874 w 10678681"/>
              <a:gd name="connsiteY57" fmla="*/ 1053827 h 1357700"/>
              <a:gd name="connsiteX58" fmla="*/ 6976102 w 10678681"/>
              <a:gd name="connsiteY58" fmla="*/ 1047854 h 1357700"/>
              <a:gd name="connsiteX59" fmla="*/ 6951040 w 10678681"/>
              <a:gd name="connsiteY59" fmla="*/ 1048531 h 1357700"/>
              <a:gd name="connsiteX60" fmla="*/ 6948497 w 10678681"/>
              <a:gd name="connsiteY60" fmla="*/ 1050706 h 1357700"/>
              <a:gd name="connsiteX61" fmla="*/ 6926582 w 10678681"/>
              <a:gd name="connsiteY61" fmla="*/ 1043462 h 1357700"/>
              <a:gd name="connsiteX62" fmla="*/ 6833743 w 10678681"/>
              <a:gd name="connsiteY62" fmla="*/ 1027960 h 1357700"/>
              <a:gd name="connsiteX63" fmla="*/ 6687090 w 10678681"/>
              <a:gd name="connsiteY63" fmla="*/ 1063250 h 1357700"/>
              <a:gd name="connsiteX64" fmla="*/ 6437450 w 10678681"/>
              <a:gd name="connsiteY64" fmla="*/ 1101075 h 1357700"/>
              <a:gd name="connsiteX65" fmla="*/ 6327795 w 10678681"/>
              <a:gd name="connsiteY65" fmla="*/ 1088142 h 1357700"/>
              <a:gd name="connsiteX66" fmla="*/ 6136549 w 10678681"/>
              <a:gd name="connsiteY66" fmla="*/ 1100268 h 1357700"/>
              <a:gd name="connsiteX67" fmla="*/ 6004655 w 10678681"/>
              <a:gd name="connsiteY67" fmla="*/ 1114946 h 1357700"/>
              <a:gd name="connsiteX68" fmla="*/ 5936643 w 10678681"/>
              <a:gd name="connsiteY68" fmla="*/ 1095428 h 1357700"/>
              <a:gd name="connsiteX69" fmla="*/ 5912484 w 10678681"/>
              <a:gd name="connsiteY69" fmla="*/ 1112624 h 1357700"/>
              <a:gd name="connsiteX70" fmla="*/ 5908387 w 10678681"/>
              <a:gd name="connsiteY70" fmla="*/ 1116018 h 1357700"/>
              <a:gd name="connsiteX71" fmla="*/ 5890495 w 10678681"/>
              <a:gd name="connsiteY71" fmla="*/ 1120268 h 1357700"/>
              <a:gd name="connsiteX72" fmla="*/ 5887318 w 10678681"/>
              <a:gd name="connsiteY72" fmla="*/ 1133134 h 1357700"/>
              <a:gd name="connsiteX73" fmla="*/ 5861726 w 10678681"/>
              <a:gd name="connsiteY73" fmla="*/ 1147891 h 1357700"/>
              <a:gd name="connsiteX74" fmla="*/ 5805823 w 10678681"/>
              <a:gd name="connsiteY74" fmla="*/ 1152457 h 1357700"/>
              <a:gd name="connsiteX75" fmla="*/ 5689841 w 10678681"/>
              <a:gd name="connsiteY75" fmla="*/ 1176232 h 1357700"/>
              <a:gd name="connsiteX76" fmla="*/ 5605119 w 10678681"/>
              <a:gd name="connsiteY76" fmla="*/ 1190202 h 1357700"/>
              <a:gd name="connsiteX77" fmla="*/ 5488513 w 10678681"/>
              <a:gd name="connsiteY77" fmla="*/ 1205367 h 1357700"/>
              <a:gd name="connsiteX78" fmla="*/ 5402905 w 10678681"/>
              <a:gd name="connsiteY78" fmla="*/ 1241191 h 1357700"/>
              <a:gd name="connsiteX79" fmla="*/ 5285593 w 10678681"/>
              <a:gd name="connsiteY79" fmla="*/ 1273569 h 1357700"/>
              <a:gd name="connsiteX80" fmla="*/ 5192893 w 10678681"/>
              <a:gd name="connsiteY80" fmla="*/ 1247188 h 1357700"/>
              <a:gd name="connsiteX81" fmla="*/ 5186475 w 10678681"/>
              <a:gd name="connsiteY81" fmla="*/ 1257028 h 1357700"/>
              <a:gd name="connsiteX82" fmla="*/ 5126038 w 10678681"/>
              <a:gd name="connsiteY82" fmla="*/ 1263189 h 1357700"/>
              <a:gd name="connsiteX83" fmla="*/ 4894688 w 10678681"/>
              <a:gd name="connsiteY83" fmla="*/ 1247184 h 1357700"/>
              <a:gd name="connsiteX84" fmla="*/ 4788036 w 10678681"/>
              <a:gd name="connsiteY84" fmla="*/ 1238182 h 1357700"/>
              <a:gd name="connsiteX85" fmla="*/ 4747555 w 10678681"/>
              <a:gd name="connsiteY85" fmla="*/ 1252768 h 1357700"/>
              <a:gd name="connsiteX86" fmla="*/ 4679644 w 10678681"/>
              <a:gd name="connsiteY86" fmla="*/ 1276603 h 1357700"/>
              <a:gd name="connsiteX87" fmla="*/ 4632222 w 10678681"/>
              <a:gd name="connsiteY87" fmla="*/ 1318360 h 1357700"/>
              <a:gd name="connsiteX88" fmla="*/ 4617358 w 10678681"/>
              <a:gd name="connsiteY88" fmla="*/ 1327690 h 1357700"/>
              <a:gd name="connsiteX89" fmla="*/ 4589102 w 10678681"/>
              <a:gd name="connsiteY89" fmla="*/ 1321223 h 1357700"/>
              <a:gd name="connsiteX90" fmla="*/ 4578184 w 10678681"/>
              <a:gd name="connsiteY90" fmla="*/ 1326745 h 1357700"/>
              <a:gd name="connsiteX91" fmla="*/ 4574270 w 10678681"/>
              <a:gd name="connsiteY91" fmla="*/ 1325878 h 1357700"/>
              <a:gd name="connsiteX92" fmla="*/ 4564919 w 10678681"/>
              <a:gd name="connsiteY92" fmla="*/ 1325507 h 1357700"/>
              <a:gd name="connsiteX93" fmla="*/ 4566586 w 10678681"/>
              <a:gd name="connsiteY93" fmla="*/ 1316963 h 1357700"/>
              <a:gd name="connsiteX94" fmla="*/ 4556303 w 10678681"/>
              <a:gd name="connsiteY94" fmla="*/ 1300262 h 1357700"/>
              <a:gd name="connsiteX95" fmla="*/ 4502358 w 10678681"/>
              <a:gd name="connsiteY95" fmla="*/ 1302558 h 1357700"/>
              <a:gd name="connsiteX96" fmla="*/ 4498919 w 10678681"/>
              <a:gd name="connsiteY96" fmla="*/ 1312115 h 1357700"/>
              <a:gd name="connsiteX97" fmla="*/ 4492075 w 10678681"/>
              <a:gd name="connsiteY97" fmla="*/ 1313357 h 1357700"/>
              <a:gd name="connsiteX98" fmla="*/ 4487466 w 10678681"/>
              <a:gd name="connsiteY98" fmla="*/ 1304102 h 1357700"/>
              <a:gd name="connsiteX99" fmla="*/ 4398292 w 10678681"/>
              <a:gd name="connsiteY99" fmla="*/ 1278410 h 1357700"/>
              <a:gd name="connsiteX100" fmla="*/ 4306088 w 10678681"/>
              <a:gd name="connsiteY100" fmla="*/ 1282512 h 1357700"/>
              <a:gd name="connsiteX101" fmla="*/ 4188995 w 10678681"/>
              <a:gd name="connsiteY101" fmla="*/ 1296718 h 1357700"/>
              <a:gd name="connsiteX102" fmla="*/ 4136582 w 10678681"/>
              <a:gd name="connsiteY102" fmla="*/ 1287687 h 1357700"/>
              <a:gd name="connsiteX103" fmla="*/ 4064614 w 10678681"/>
              <a:gd name="connsiteY103" fmla="*/ 1296118 h 1357700"/>
              <a:gd name="connsiteX104" fmla="*/ 3906561 w 10678681"/>
              <a:gd name="connsiteY104" fmla="*/ 1352435 h 1357700"/>
              <a:gd name="connsiteX105" fmla="*/ 3787890 w 10678681"/>
              <a:gd name="connsiteY105" fmla="*/ 1352442 h 1357700"/>
              <a:gd name="connsiteX106" fmla="*/ 3745993 w 10678681"/>
              <a:gd name="connsiteY106" fmla="*/ 1342630 h 1357700"/>
              <a:gd name="connsiteX107" fmla="*/ 3675785 w 10678681"/>
              <a:gd name="connsiteY107" fmla="*/ 1326802 h 1357700"/>
              <a:gd name="connsiteX108" fmla="*/ 3623856 w 10678681"/>
              <a:gd name="connsiteY108" fmla="*/ 1290804 h 1357700"/>
              <a:gd name="connsiteX109" fmla="*/ 3564933 w 10678681"/>
              <a:gd name="connsiteY109" fmla="*/ 1287147 h 1357700"/>
              <a:gd name="connsiteX110" fmla="*/ 3550537 w 10678681"/>
              <a:gd name="connsiteY110" fmla="*/ 1317552 h 1357700"/>
              <a:gd name="connsiteX111" fmla="*/ 3487736 w 10678681"/>
              <a:gd name="connsiteY111" fmla="*/ 1303493 h 1357700"/>
              <a:gd name="connsiteX112" fmla="*/ 3392548 w 10678681"/>
              <a:gd name="connsiteY112" fmla="*/ 1278741 h 1357700"/>
              <a:gd name="connsiteX113" fmla="*/ 3337466 w 10678681"/>
              <a:gd name="connsiteY113" fmla="*/ 1272537 h 1357700"/>
              <a:gd name="connsiteX114" fmla="*/ 3187206 w 10678681"/>
              <a:gd name="connsiteY114" fmla="*/ 1246821 h 1357700"/>
              <a:gd name="connsiteX115" fmla="*/ 3036856 w 10678681"/>
              <a:gd name="connsiteY115" fmla="*/ 1214383 h 1357700"/>
              <a:gd name="connsiteX116" fmla="*/ 2948654 w 10678681"/>
              <a:gd name="connsiteY116" fmla="*/ 1157455 h 1357700"/>
              <a:gd name="connsiteX117" fmla="*/ 2824973 w 10678681"/>
              <a:gd name="connsiteY117" fmla="*/ 1134864 h 1357700"/>
              <a:gd name="connsiteX118" fmla="*/ 2804398 w 10678681"/>
              <a:gd name="connsiteY118" fmla="*/ 1125556 h 1357700"/>
              <a:gd name="connsiteX119" fmla="*/ 2775396 w 10678681"/>
              <a:gd name="connsiteY119" fmla="*/ 1130148 h 1357700"/>
              <a:gd name="connsiteX120" fmla="*/ 2659096 w 10678681"/>
              <a:gd name="connsiteY120" fmla="*/ 1150294 h 1357700"/>
              <a:gd name="connsiteX121" fmla="*/ 2567088 w 10678681"/>
              <a:gd name="connsiteY121" fmla="*/ 1181781 h 1357700"/>
              <a:gd name="connsiteX122" fmla="*/ 2454501 w 10678681"/>
              <a:gd name="connsiteY122" fmla="*/ 1155455 h 1357700"/>
              <a:gd name="connsiteX123" fmla="*/ 2385161 w 10678681"/>
              <a:gd name="connsiteY123" fmla="*/ 1161312 h 1357700"/>
              <a:gd name="connsiteX124" fmla="*/ 2270528 w 10678681"/>
              <a:gd name="connsiteY124" fmla="*/ 1204338 h 1357700"/>
              <a:gd name="connsiteX125" fmla="*/ 2121820 w 10678681"/>
              <a:gd name="connsiteY125" fmla="*/ 1187078 h 1357700"/>
              <a:gd name="connsiteX126" fmla="*/ 2092716 w 10678681"/>
              <a:gd name="connsiteY126" fmla="*/ 1139224 h 1357700"/>
              <a:gd name="connsiteX127" fmla="*/ 2052449 w 10678681"/>
              <a:gd name="connsiteY127" fmla="*/ 1109687 h 1357700"/>
              <a:gd name="connsiteX128" fmla="*/ 2032607 w 10678681"/>
              <a:gd name="connsiteY128" fmla="*/ 1175477 h 1357700"/>
              <a:gd name="connsiteX129" fmla="*/ 1901837 w 10678681"/>
              <a:gd name="connsiteY129" fmla="*/ 1221762 h 1357700"/>
              <a:gd name="connsiteX130" fmla="*/ 1836762 w 10678681"/>
              <a:gd name="connsiteY130" fmla="*/ 1237387 h 1357700"/>
              <a:gd name="connsiteX131" fmla="*/ 1735877 w 10678681"/>
              <a:gd name="connsiteY131" fmla="*/ 1246527 h 1357700"/>
              <a:gd name="connsiteX132" fmla="*/ 1705069 w 10678681"/>
              <a:gd name="connsiteY132" fmla="*/ 1251989 h 1357700"/>
              <a:gd name="connsiteX133" fmla="*/ 1397689 w 10678681"/>
              <a:gd name="connsiteY133" fmla="*/ 1336144 h 1357700"/>
              <a:gd name="connsiteX134" fmla="*/ 1220734 w 10678681"/>
              <a:gd name="connsiteY134" fmla="*/ 1257811 h 1357700"/>
              <a:gd name="connsiteX135" fmla="*/ 1021737 w 10678681"/>
              <a:gd name="connsiteY135" fmla="*/ 1238739 h 1357700"/>
              <a:gd name="connsiteX136" fmla="*/ 959820 w 10678681"/>
              <a:gd name="connsiteY136" fmla="*/ 1275863 h 1357700"/>
              <a:gd name="connsiteX137" fmla="*/ 929137 w 10678681"/>
              <a:gd name="connsiteY137" fmla="*/ 1273957 h 1357700"/>
              <a:gd name="connsiteX138" fmla="*/ 878849 w 10678681"/>
              <a:gd name="connsiteY138" fmla="*/ 1266740 h 1357700"/>
              <a:gd name="connsiteX139" fmla="*/ 800667 w 10678681"/>
              <a:gd name="connsiteY139" fmla="*/ 1282041 h 1357700"/>
              <a:gd name="connsiteX140" fmla="*/ 644906 w 10678681"/>
              <a:gd name="connsiteY140" fmla="*/ 1273685 h 1357700"/>
              <a:gd name="connsiteX141" fmla="*/ 379869 w 10678681"/>
              <a:gd name="connsiteY141" fmla="*/ 1339165 h 1357700"/>
              <a:gd name="connsiteX142" fmla="*/ 137696 w 10678681"/>
              <a:gd name="connsiteY142" fmla="*/ 1319217 h 1357700"/>
              <a:gd name="connsiteX143" fmla="*/ 54250 w 10678681"/>
              <a:gd name="connsiteY143" fmla="*/ 1315838 h 1357700"/>
              <a:gd name="connsiteX144" fmla="*/ 28042 w 10678681"/>
              <a:gd name="connsiteY144" fmla="*/ 1297822 h 1357700"/>
              <a:gd name="connsiteX145" fmla="*/ 0 w 10678681"/>
              <a:gd name="connsiteY145" fmla="*/ 1294612 h 1357700"/>
              <a:gd name="connsiteX146" fmla="*/ 0 w 10678681"/>
              <a:gd name="connsiteY146"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91599 w 10678681"/>
              <a:gd name="connsiteY52" fmla="*/ 1062302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0528 w 10678681"/>
              <a:gd name="connsiteY122" fmla="*/ 1204338 h 1357700"/>
              <a:gd name="connsiteX123" fmla="*/ 2121820 w 10678681"/>
              <a:gd name="connsiteY123" fmla="*/ 1187078 h 1357700"/>
              <a:gd name="connsiteX124" fmla="*/ 2092716 w 10678681"/>
              <a:gd name="connsiteY124" fmla="*/ 1139224 h 1357700"/>
              <a:gd name="connsiteX125" fmla="*/ 2052449 w 10678681"/>
              <a:gd name="connsiteY125" fmla="*/ 1109687 h 1357700"/>
              <a:gd name="connsiteX126" fmla="*/ 2032607 w 10678681"/>
              <a:gd name="connsiteY126" fmla="*/ 1175477 h 1357700"/>
              <a:gd name="connsiteX127" fmla="*/ 1901837 w 10678681"/>
              <a:gd name="connsiteY127" fmla="*/ 1221762 h 1357700"/>
              <a:gd name="connsiteX128" fmla="*/ 1836762 w 10678681"/>
              <a:gd name="connsiteY128" fmla="*/ 1237387 h 1357700"/>
              <a:gd name="connsiteX129" fmla="*/ 1735877 w 10678681"/>
              <a:gd name="connsiteY129" fmla="*/ 1246527 h 1357700"/>
              <a:gd name="connsiteX130" fmla="*/ 1705069 w 10678681"/>
              <a:gd name="connsiteY130" fmla="*/ 1251989 h 1357700"/>
              <a:gd name="connsiteX131" fmla="*/ 1397689 w 10678681"/>
              <a:gd name="connsiteY131" fmla="*/ 1336144 h 1357700"/>
              <a:gd name="connsiteX132" fmla="*/ 1220734 w 10678681"/>
              <a:gd name="connsiteY132" fmla="*/ 1257811 h 1357700"/>
              <a:gd name="connsiteX133" fmla="*/ 1021737 w 10678681"/>
              <a:gd name="connsiteY133" fmla="*/ 1238739 h 1357700"/>
              <a:gd name="connsiteX134" fmla="*/ 959820 w 10678681"/>
              <a:gd name="connsiteY134" fmla="*/ 1275863 h 1357700"/>
              <a:gd name="connsiteX135" fmla="*/ 929137 w 10678681"/>
              <a:gd name="connsiteY135" fmla="*/ 1273957 h 1357700"/>
              <a:gd name="connsiteX136" fmla="*/ 878849 w 10678681"/>
              <a:gd name="connsiteY136" fmla="*/ 1266740 h 1357700"/>
              <a:gd name="connsiteX137" fmla="*/ 800667 w 10678681"/>
              <a:gd name="connsiteY137" fmla="*/ 1282041 h 1357700"/>
              <a:gd name="connsiteX138" fmla="*/ 644906 w 10678681"/>
              <a:gd name="connsiteY138" fmla="*/ 1273685 h 1357700"/>
              <a:gd name="connsiteX139" fmla="*/ 379869 w 10678681"/>
              <a:gd name="connsiteY139" fmla="*/ 1339165 h 1357700"/>
              <a:gd name="connsiteX140" fmla="*/ 137696 w 10678681"/>
              <a:gd name="connsiteY140" fmla="*/ 1319217 h 1357700"/>
              <a:gd name="connsiteX141" fmla="*/ 54250 w 10678681"/>
              <a:gd name="connsiteY141" fmla="*/ 1315838 h 1357700"/>
              <a:gd name="connsiteX142" fmla="*/ 28042 w 10678681"/>
              <a:gd name="connsiteY142" fmla="*/ 1297822 h 1357700"/>
              <a:gd name="connsiteX143" fmla="*/ 0 w 10678681"/>
              <a:gd name="connsiteY143" fmla="*/ 1294612 h 1357700"/>
              <a:gd name="connsiteX144" fmla="*/ 0 w 10678681"/>
              <a:gd name="connsiteY144"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121820 w 10678681"/>
              <a:gd name="connsiteY122" fmla="*/ 1187078 h 1357700"/>
              <a:gd name="connsiteX123" fmla="*/ 2092716 w 10678681"/>
              <a:gd name="connsiteY123" fmla="*/ 1139224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092716 w 10678681"/>
              <a:gd name="connsiteY123" fmla="*/ 1139224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132003 w 10678681"/>
              <a:gd name="connsiteY123" fmla="*/ 1139225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132003 w 10678681"/>
              <a:gd name="connsiteY123" fmla="*/ 1139225 h 1357700"/>
              <a:gd name="connsiteX124" fmla="*/ 2052449 w 10678681"/>
              <a:gd name="connsiteY124" fmla="*/ 1109687 h 1357700"/>
              <a:gd name="connsiteX125" fmla="*/ 2010157 w 10678681"/>
              <a:gd name="connsiteY125" fmla="*/ 115276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408915 w 10678681"/>
              <a:gd name="connsiteY130" fmla="*/ 1268017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408915 w 10678681"/>
              <a:gd name="connsiteY130" fmla="*/ 1268017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36762 w 10678681"/>
              <a:gd name="connsiteY126" fmla="*/ 1237387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36109 w 10678681"/>
              <a:gd name="connsiteY117" fmla="*/ 1137717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75981 w 10678681"/>
              <a:gd name="connsiteY113" fmla="*/ 1208973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36109 w 10678681"/>
              <a:gd name="connsiteY117" fmla="*/ 1137717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2443"/>
              <a:gd name="connsiteX1" fmla="*/ 10678681 w 10678681"/>
              <a:gd name="connsiteY1" fmla="*/ 0 h 1352443"/>
              <a:gd name="connsiteX2" fmla="*/ 10666019 w 10678681"/>
              <a:gd name="connsiteY2" fmla="*/ 7876 h 1352443"/>
              <a:gd name="connsiteX3" fmla="*/ 10632825 w 10678681"/>
              <a:gd name="connsiteY3" fmla="*/ 32153 h 1352443"/>
              <a:gd name="connsiteX4" fmla="*/ 10510605 w 10678681"/>
              <a:gd name="connsiteY4" fmla="*/ 30449 h 1352443"/>
              <a:gd name="connsiteX5" fmla="*/ 10456989 w 10678681"/>
              <a:gd name="connsiteY5" fmla="*/ 979 h 1352443"/>
              <a:gd name="connsiteX6" fmla="*/ 10438642 w 10678681"/>
              <a:gd name="connsiteY6" fmla="*/ 1524 h 1352443"/>
              <a:gd name="connsiteX7" fmla="*/ 10407146 w 10678681"/>
              <a:gd name="connsiteY7" fmla="*/ 43659 h 1352443"/>
              <a:gd name="connsiteX8" fmla="*/ 10357996 w 10678681"/>
              <a:gd name="connsiteY8" fmla="*/ 50836 h 1352443"/>
              <a:gd name="connsiteX9" fmla="*/ 10306667 w 10678681"/>
              <a:gd name="connsiteY9" fmla="*/ 109739 h 1352443"/>
              <a:gd name="connsiteX10" fmla="*/ 10115334 w 10678681"/>
              <a:gd name="connsiteY10" fmla="*/ 155658 h 1352443"/>
              <a:gd name="connsiteX11" fmla="*/ 10068157 w 10678681"/>
              <a:gd name="connsiteY11" fmla="*/ 215673 h 1352443"/>
              <a:gd name="connsiteX12" fmla="*/ 10045431 w 10678681"/>
              <a:gd name="connsiteY12" fmla="*/ 229568 h 1352443"/>
              <a:gd name="connsiteX13" fmla="*/ 10013265 w 10678681"/>
              <a:gd name="connsiteY13" fmla="*/ 284757 h 1352443"/>
              <a:gd name="connsiteX14" fmla="*/ 9862496 w 10678681"/>
              <a:gd name="connsiteY14" fmla="*/ 223033 h 1352443"/>
              <a:gd name="connsiteX15" fmla="*/ 9679638 w 10678681"/>
              <a:gd name="connsiteY15" fmla="*/ 277462 h 1352443"/>
              <a:gd name="connsiteX16" fmla="*/ 9498347 w 10678681"/>
              <a:gd name="connsiteY16" fmla="*/ 244723 h 1352443"/>
              <a:gd name="connsiteX17" fmla="*/ 9399702 w 10678681"/>
              <a:gd name="connsiteY17" fmla="*/ 276316 h 1352443"/>
              <a:gd name="connsiteX18" fmla="*/ 9378439 w 10678681"/>
              <a:gd name="connsiteY18" fmla="*/ 326244 h 1352443"/>
              <a:gd name="connsiteX19" fmla="*/ 9121744 w 10678681"/>
              <a:gd name="connsiteY19" fmla="*/ 365177 h 1352443"/>
              <a:gd name="connsiteX20" fmla="*/ 9061654 w 10678681"/>
              <a:gd name="connsiteY20" fmla="*/ 393730 h 1352443"/>
              <a:gd name="connsiteX21" fmla="*/ 8997577 w 10678681"/>
              <a:gd name="connsiteY21" fmla="*/ 380865 h 1352443"/>
              <a:gd name="connsiteX22" fmla="*/ 8907968 w 10678681"/>
              <a:gd name="connsiteY22" fmla="*/ 447345 h 1352443"/>
              <a:gd name="connsiteX23" fmla="*/ 8764163 w 10678681"/>
              <a:gd name="connsiteY23" fmla="*/ 471000 h 1352443"/>
              <a:gd name="connsiteX24" fmla="*/ 8680155 w 10678681"/>
              <a:gd name="connsiteY24" fmla="*/ 492404 h 1352443"/>
              <a:gd name="connsiteX25" fmla="*/ 8651436 w 10678681"/>
              <a:gd name="connsiteY25" fmla="*/ 511923 h 1352443"/>
              <a:gd name="connsiteX26" fmla="*/ 8609185 w 10678681"/>
              <a:gd name="connsiteY26" fmla="*/ 531525 h 1352443"/>
              <a:gd name="connsiteX27" fmla="*/ 8537091 w 10678681"/>
              <a:gd name="connsiteY27" fmla="*/ 574933 h 1352443"/>
              <a:gd name="connsiteX28" fmla="*/ 8435931 w 10678681"/>
              <a:gd name="connsiteY28" fmla="*/ 617926 h 1352443"/>
              <a:gd name="connsiteX29" fmla="*/ 8348623 w 10678681"/>
              <a:gd name="connsiteY29" fmla="*/ 600607 h 1352443"/>
              <a:gd name="connsiteX30" fmla="*/ 8344233 w 10678681"/>
              <a:gd name="connsiteY30" fmla="*/ 610922 h 1352443"/>
              <a:gd name="connsiteX31" fmla="*/ 8290622 w 10678681"/>
              <a:gd name="connsiteY31" fmla="*/ 622687 h 1352443"/>
              <a:gd name="connsiteX32" fmla="*/ 8086698 w 10678681"/>
              <a:gd name="connsiteY32" fmla="*/ 605185 h 1352443"/>
              <a:gd name="connsiteX33" fmla="*/ 7982378 w 10678681"/>
              <a:gd name="connsiteY33" fmla="*/ 629799 h 1352443"/>
              <a:gd name="connsiteX34" fmla="*/ 7947952 w 10678681"/>
              <a:gd name="connsiteY34" fmla="*/ 648003 h 1352443"/>
              <a:gd name="connsiteX35" fmla="*/ 7890112 w 10678681"/>
              <a:gd name="connsiteY35" fmla="*/ 677915 h 1352443"/>
              <a:gd name="connsiteX36" fmla="*/ 7853284 w 10678681"/>
              <a:gd name="connsiteY36" fmla="*/ 723588 h 1352443"/>
              <a:gd name="connsiteX37" fmla="*/ 7802383 w 10678681"/>
              <a:gd name="connsiteY37" fmla="*/ 739359 h 1352443"/>
              <a:gd name="connsiteX38" fmla="*/ 7730518 w 10678681"/>
              <a:gd name="connsiteY38" fmla="*/ 739526 h 1352443"/>
              <a:gd name="connsiteX39" fmla="*/ 7652907 w 10678681"/>
              <a:gd name="connsiteY39" fmla="*/ 783273 h 1352443"/>
              <a:gd name="connsiteX40" fmla="*/ 7606008 w 10678681"/>
              <a:gd name="connsiteY40" fmla="*/ 800717 h 1352443"/>
              <a:gd name="connsiteX41" fmla="*/ 7480223 w 10678681"/>
              <a:gd name="connsiteY41" fmla="*/ 856821 h 1352443"/>
              <a:gd name="connsiteX42" fmla="*/ 7356005 w 10678681"/>
              <a:gd name="connsiteY42" fmla="*/ 919462 h 1352443"/>
              <a:gd name="connsiteX43" fmla="*/ 7305396 w 10678681"/>
              <a:gd name="connsiteY43" fmla="*/ 986228 h 1352443"/>
              <a:gd name="connsiteX44" fmla="*/ 7266251 w 10678681"/>
              <a:gd name="connsiteY44" fmla="*/ 967864 h 1352443"/>
              <a:gd name="connsiteX45" fmla="*/ 7269396 w 10678681"/>
              <a:gd name="connsiteY45" fmla="*/ 989282 h 1352443"/>
              <a:gd name="connsiteX46" fmla="*/ 7258094 w 10678681"/>
              <a:gd name="connsiteY46" fmla="*/ 990679 h 1352443"/>
              <a:gd name="connsiteX47" fmla="*/ 7257893 w 10678681"/>
              <a:gd name="connsiteY47" fmla="*/ 991204 h 1352443"/>
              <a:gd name="connsiteX48" fmla="*/ 7247153 w 10678681"/>
              <a:gd name="connsiteY48" fmla="*/ 991550 h 1352443"/>
              <a:gd name="connsiteX49" fmla="*/ 7193612 w 10678681"/>
              <a:gd name="connsiteY49" fmla="*/ 987042 h 1352443"/>
              <a:gd name="connsiteX50" fmla="*/ 7132632 w 10678681"/>
              <a:gd name="connsiteY50" fmla="*/ 1042036 h 1352443"/>
              <a:gd name="connsiteX51" fmla="*/ 7105610 w 10678681"/>
              <a:gd name="connsiteY51" fmla="*/ 1053537 h 1352443"/>
              <a:gd name="connsiteX52" fmla="*/ 7069148 w 10678681"/>
              <a:gd name="connsiteY52" fmla="*/ 1047163 h 1352443"/>
              <a:gd name="connsiteX53" fmla="*/ 7039634 w 10678681"/>
              <a:gd name="connsiteY53" fmla="*/ 1059971 h 1352443"/>
              <a:gd name="connsiteX54" fmla="*/ 7033445 w 10678681"/>
              <a:gd name="connsiteY54" fmla="*/ 1063314 h 1352443"/>
              <a:gd name="connsiteX55" fmla="*/ 6999157 w 10678681"/>
              <a:gd name="connsiteY55" fmla="*/ 1055282 h 1352443"/>
              <a:gd name="connsiteX56" fmla="*/ 6981874 w 10678681"/>
              <a:gd name="connsiteY56" fmla="*/ 1053827 h 1352443"/>
              <a:gd name="connsiteX57" fmla="*/ 6976102 w 10678681"/>
              <a:gd name="connsiteY57" fmla="*/ 1047854 h 1352443"/>
              <a:gd name="connsiteX58" fmla="*/ 6951040 w 10678681"/>
              <a:gd name="connsiteY58" fmla="*/ 1048531 h 1352443"/>
              <a:gd name="connsiteX59" fmla="*/ 6948497 w 10678681"/>
              <a:gd name="connsiteY59" fmla="*/ 1050706 h 1352443"/>
              <a:gd name="connsiteX60" fmla="*/ 6926582 w 10678681"/>
              <a:gd name="connsiteY60" fmla="*/ 1043462 h 1352443"/>
              <a:gd name="connsiteX61" fmla="*/ 6833743 w 10678681"/>
              <a:gd name="connsiteY61" fmla="*/ 1027960 h 1352443"/>
              <a:gd name="connsiteX62" fmla="*/ 6687090 w 10678681"/>
              <a:gd name="connsiteY62" fmla="*/ 1063250 h 1352443"/>
              <a:gd name="connsiteX63" fmla="*/ 6437450 w 10678681"/>
              <a:gd name="connsiteY63" fmla="*/ 1101075 h 1352443"/>
              <a:gd name="connsiteX64" fmla="*/ 6327795 w 10678681"/>
              <a:gd name="connsiteY64" fmla="*/ 1088142 h 1352443"/>
              <a:gd name="connsiteX65" fmla="*/ 6136549 w 10678681"/>
              <a:gd name="connsiteY65" fmla="*/ 1100268 h 1352443"/>
              <a:gd name="connsiteX66" fmla="*/ 6004655 w 10678681"/>
              <a:gd name="connsiteY66" fmla="*/ 1114946 h 1352443"/>
              <a:gd name="connsiteX67" fmla="*/ 5936643 w 10678681"/>
              <a:gd name="connsiteY67" fmla="*/ 1095428 h 1352443"/>
              <a:gd name="connsiteX68" fmla="*/ 5912484 w 10678681"/>
              <a:gd name="connsiteY68" fmla="*/ 1112624 h 1352443"/>
              <a:gd name="connsiteX69" fmla="*/ 5908387 w 10678681"/>
              <a:gd name="connsiteY69" fmla="*/ 1116018 h 1352443"/>
              <a:gd name="connsiteX70" fmla="*/ 5890495 w 10678681"/>
              <a:gd name="connsiteY70" fmla="*/ 1120268 h 1352443"/>
              <a:gd name="connsiteX71" fmla="*/ 5887318 w 10678681"/>
              <a:gd name="connsiteY71" fmla="*/ 1133134 h 1352443"/>
              <a:gd name="connsiteX72" fmla="*/ 5861726 w 10678681"/>
              <a:gd name="connsiteY72" fmla="*/ 1147891 h 1352443"/>
              <a:gd name="connsiteX73" fmla="*/ 5805823 w 10678681"/>
              <a:gd name="connsiteY73" fmla="*/ 1152457 h 1352443"/>
              <a:gd name="connsiteX74" fmla="*/ 5689841 w 10678681"/>
              <a:gd name="connsiteY74" fmla="*/ 1176232 h 1352443"/>
              <a:gd name="connsiteX75" fmla="*/ 5605119 w 10678681"/>
              <a:gd name="connsiteY75" fmla="*/ 1190202 h 1352443"/>
              <a:gd name="connsiteX76" fmla="*/ 5488513 w 10678681"/>
              <a:gd name="connsiteY76" fmla="*/ 1205367 h 1352443"/>
              <a:gd name="connsiteX77" fmla="*/ 5402905 w 10678681"/>
              <a:gd name="connsiteY77" fmla="*/ 1241191 h 1352443"/>
              <a:gd name="connsiteX78" fmla="*/ 5285593 w 10678681"/>
              <a:gd name="connsiteY78" fmla="*/ 1273569 h 1352443"/>
              <a:gd name="connsiteX79" fmla="*/ 5192893 w 10678681"/>
              <a:gd name="connsiteY79" fmla="*/ 1247188 h 1352443"/>
              <a:gd name="connsiteX80" fmla="*/ 5186475 w 10678681"/>
              <a:gd name="connsiteY80" fmla="*/ 1257028 h 1352443"/>
              <a:gd name="connsiteX81" fmla="*/ 5126038 w 10678681"/>
              <a:gd name="connsiteY81" fmla="*/ 1263189 h 1352443"/>
              <a:gd name="connsiteX82" fmla="*/ 4894688 w 10678681"/>
              <a:gd name="connsiteY82" fmla="*/ 1247184 h 1352443"/>
              <a:gd name="connsiteX83" fmla="*/ 4788036 w 10678681"/>
              <a:gd name="connsiteY83" fmla="*/ 1238182 h 1352443"/>
              <a:gd name="connsiteX84" fmla="*/ 4747555 w 10678681"/>
              <a:gd name="connsiteY84" fmla="*/ 1252768 h 1352443"/>
              <a:gd name="connsiteX85" fmla="*/ 4679644 w 10678681"/>
              <a:gd name="connsiteY85" fmla="*/ 1276603 h 1352443"/>
              <a:gd name="connsiteX86" fmla="*/ 4632222 w 10678681"/>
              <a:gd name="connsiteY86" fmla="*/ 1318360 h 1352443"/>
              <a:gd name="connsiteX87" fmla="*/ 4617358 w 10678681"/>
              <a:gd name="connsiteY87" fmla="*/ 1327690 h 1352443"/>
              <a:gd name="connsiteX88" fmla="*/ 4589102 w 10678681"/>
              <a:gd name="connsiteY88" fmla="*/ 1321223 h 1352443"/>
              <a:gd name="connsiteX89" fmla="*/ 4578184 w 10678681"/>
              <a:gd name="connsiteY89" fmla="*/ 1326745 h 1352443"/>
              <a:gd name="connsiteX90" fmla="*/ 4574270 w 10678681"/>
              <a:gd name="connsiteY90" fmla="*/ 1325878 h 1352443"/>
              <a:gd name="connsiteX91" fmla="*/ 4564919 w 10678681"/>
              <a:gd name="connsiteY91" fmla="*/ 1325507 h 1352443"/>
              <a:gd name="connsiteX92" fmla="*/ 4566586 w 10678681"/>
              <a:gd name="connsiteY92" fmla="*/ 1316963 h 1352443"/>
              <a:gd name="connsiteX93" fmla="*/ 4556303 w 10678681"/>
              <a:gd name="connsiteY93" fmla="*/ 1300262 h 1352443"/>
              <a:gd name="connsiteX94" fmla="*/ 4502358 w 10678681"/>
              <a:gd name="connsiteY94" fmla="*/ 1302558 h 1352443"/>
              <a:gd name="connsiteX95" fmla="*/ 4498919 w 10678681"/>
              <a:gd name="connsiteY95" fmla="*/ 1312115 h 1352443"/>
              <a:gd name="connsiteX96" fmla="*/ 4492075 w 10678681"/>
              <a:gd name="connsiteY96" fmla="*/ 1313357 h 1352443"/>
              <a:gd name="connsiteX97" fmla="*/ 4487466 w 10678681"/>
              <a:gd name="connsiteY97" fmla="*/ 1304102 h 1352443"/>
              <a:gd name="connsiteX98" fmla="*/ 4398292 w 10678681"/>
              <a:gd name="connsiteY98" fmla="*/ 1278410 h 1352443"/>
              <a:gd name="connsiteX99" fmla="*/ 4306088 w 10678681"/>
              <a:gd name="connsiteY99" fmla="*/ 1282512 h 1352443"/>
              <a:gd name="connsiteX100" fmla="*/ 4188995 w 10678681"/>
              <a:gd name="connsiteY100" fmla="*/ 1296718 h 1352443"/>
              <a:gd name="connsiteX101" fmla="*/ 4136582 w 10678681"/>
              <a:gd name="connsiteY101" fmla="*/ 1287687 h 1352443"/>
              <a:gd name="connsiteX102" fmla="*/ 4064614 w 10678681"/>
              <a:gd name="connsiteY102" fmla="*/ 1296118 h 1352443"/>
              <a:gd name="connsiteX103" fmla="*/ 3900948 w 10678681"/>
              <a:gd name="connsiteY103" fmla="*/ 1322156 h 1352443"/>
              <a:gd name="connsiteX104" fmla="*/ 3787890 w 10678681"/>
              <a:gd name="connsiteY104" fmla="*/ 1352442 h 1352443"/>
              <a:gd name="connsiteX105" fmla="*/ 3745993 w 10678681"/>
              <a:gd name="connsiteY105" fmla="*/ 1342630 h 1352443"/>
              <a:gd name="connsiteX106" fmla="*/ 3675785 w 10678681"/>
              <a:gd name="connsiteY106" fmla="*/ 1326802 h 1352443"/>
              <a:gd name="connsiteX107" fmla="*/ 3623856 w 10678681"/>
              <a:gd name="connsiteY107" fmla="*/ 1290804 h 1352443"/>
              <a:gd name="connsiteX108" fmla="*/ 3564933 w 10678681"/>
              <a:gd name="connsiteY108" fmla="*/ 1287147 h 1352443"/>
              <a:gd name="connsiteX109" fmla="*/ 3550537 w 10678681"/>
              <a:gd name="connsiteY109" fmla="*/ 1317552 h 1352443"/>
              <a:gd name="connsiteX110" fmla="*/ 3487736 w 10678681"/>
              <a:gd name="connsiteY110" fmla="*/ 1303493 h 1352443"/>
              <a:gd name="connsiteX111" fmla="*/ 3392548 w 10678681"/>
              <a:gd name="connsiteY111" fmla="*/ 1278741 h 1352443"/>
              <a:gd name="connsiteX112" fmla="*/ 3337466 w 10678681"/>
              <a:gd name="connsiteY112" fmla="*/ 1272537 h 1352443"/>
              <a:gd name="connsiteX113" fmla="*/ 3175981 w 10678681"/>
              <a:gd name="connsiteY113" fmla="*/ 1208973 h 1352443"/>
              <a:gd name="connsiteX114" fmla="*/ 3036856 w 10678681"/>
              <a:gd name="connsiteY114" fmla="*/ 1214383 h 1352443"/>
              <a:gd name="connsiteX115" fmla="*/ 2824973 w 10678681"/>
              <a:gd name="connsiteY115" fmla="*/ 1134864 h 1352443"/>
              <a:gd name="connsiteX116" fmla="*/ 2804398 w 10678681"/>
              <a:gd name="connsiteY116" fmla="*/ 1125556 h 1352443"/>
              <a:gd name="connsiteX117" fmla="*/ 2736109 w 10678681"/>
              <a:gd name="connsiteY117" fmla="*/ 1137717 h 1352443"/>
              <a:gd name="connsiteX118" fmla="*/ 2659096 w 10678681"/>
              <a:gd name="connsiteY118" fmla="*/ 1150294 h 1352443"/>
              <a:gd name="connsiteX119" fmla="*/ 2567088 w 10678681"/>
              <a:gd name="connsiteY119" fmla="*/ 1181781 h 1352443"/>
              <a:gd name="connsiteX120" fmla="*/ 2454501 w 10678681"/>
              <a:gd name="connsiteY120" fmla="*/ 1155455 h 1352443"/>
              <a:gd name="connsiteX121" fmla="*/ 2385161 w 10678681"/>
              <a:gd name="connsiteY121" fmla="*/ 1161312 h 1352443"/>
              <a:gd name="connsiteX122" fmla="*/ 2273361 w 10678681"/>
              <a:gd name="connsiteY122" fmla="*/ 1134090 h 1352443"/>
              <a:gd name="connsiteX123" fmla="*/ 2132003 w 10678681"/>
              <a:gd name="connsiteY123" fmla="*/ 1139225 h 1352443"/>
              <a:gd name="connsiteX124" fmla="*/ 2041224 w 10678681"/>
              <a:gd name="connsiteY124" fmla="*/ 1147536 h 1352443"/>
              <a:gd name="connsiteX125" fmla="*/ 2010157 w 10678681"/>
              <a:gd name="connsiteY125" fmla="*/ 1152767 h 1352443"/>
              <a:gd name="connsiteX126" fmla="*/ 1859213 w 10678681"/>
              <a:gd name="connsiteY126" fmla="*/ 1199540 h 1352443"/>
              <a:gd name="connsiteX127" fmla="*/ 1735877 w 10678681"/>
              <a:gd name="connsiteY127" fmla="*/ 1246527 h 1352443"/>
              <a:gd name="connsiteX128" fmla="*/ 1705069 w 10678681"/>
              <a:gd name="connsiteY128" fmla="*/ 1251989 h 1352443"/>
              <a:gd name="connsiteX129" fmla="*/ 1307888 w 10678681"/>
              <a:gd name="connsiteY129" fmla="*/ 1283156 h 1352443"/>
              <a:gd name="connsiteX130" fmla="*/ 1220734 w 10678681"/>
              <a:gd name="connsiteY130" fmla="*/ 1257811 h 1352443"/>
              <a:gd name="connsiteX131" fmla="*/ 1021737 w 10678681"/>
              <a:gd name="connsiteY131" fmla="*/ 1238739 h 1352443"/>
              <a:gd name="connsiteX132" fmla="*/ 959820 w 10678681"/>
              <a:gd name="connsiteY132" fmla="*/ 1275863 h 1352443"/>
              <a:gd name="connsiteX133" fmla="*/ 929137 w 10678681"/>
              <a:gd name="connsiteY133" fmla="*/ 1273957 h 1352443"/>
              <a:gd name="connsiteX134" fmla="*/ 878849 w 10678681"/>
              <a:gd name="connsiteY134" fmla="*/ 1266740 h 1352443"/>
              <a:gd name="connsiteX135" fmla="*/ 800667 w 10678681"/>
              <a:gd name="connsiteY135" fmla="*/ 1282041 h 1352443"/>
              <a:gd name="connsiteX136" fmla="*/ 644906 w 10678681"/>
              <a:gd name="connsiteY136" fmla="*/ 1273685 h 1352443"/>
              <a:gd name="connsiteX137" fmla="*/ 379869 w 10678681"/>
              <a:gd name="connsiteY137" fmla="*/ 1339165 h 1352443"/>
              <a:gd name="connsiteX138" fmla="*/ 137696 w 10678681"/>
              <a:gd name="connsiteY138" fmla="*/ 1319217 h 1352443"/>
              <a:gd name="connsiteX139" fmla="*/ 54250 w 10678681"/>
              <a:gd name="connsiteY139" fmla="*/ 1315838 h 1352443"/>
              <a:gd name="connsiteX140" fmla="*/ 28042 w 10678681"/>
              <a:gd name="connsiteY140" fmla="*/ 1297822 h 1352443"/>
              <a:gd name="connsiteX141" fmla="*/ 0 w 10678681"/>
              <a:gd name="connsiteY141" fmla="*/ 1294612 h 1352443"/>
              <a:gd name="connsiteX142" fmla="*/ 0 w 10678681"/>
              <a:gd name="connsiteY142" fmla="*/ 0 h 1352443"/>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22314 w 10678681"/>
              <a:gd name="connsiteY18" fmla="*/ 33381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720084 w 10678681"/>
              <a:gd name="connsiteY39" fmla="*/ 760750 h 1342734"/>
              <a:gd name="connsiteX40" fmla="*/ 7652907 w 10678681"/>
              <a:gd name="connsiteY40" fmla="*/ 783273 h 1342734"/>
              <a:gd name="connsiteX41" fmla="*/ 7606008 w 10678681"/>
              <a:gd name="connsiteY41" fmla="*/ 800717 h 1342734"/>
              <a:gd name="connsiteX42" fmla="*/ 7480223 w 10678681"/>
              <a:gd name="connsiteY42" fmla="*/ 856821 h 1342734"/>
              <a:gd name="connsiteX43" fmla="*/ 7356005 w 10678681"/>
              <a:gd name="connsiteY43" fmla="*/ 919462 h 1342734"/>
              <a:gd name="connsiteX44" fmla="*/ 7305396 w 10678681"/>
              <a:gd name="connsiteY44" fmla="*/ 986228 h 1342734"/>
              <a:gd name="connsiteX45" fmla="*/ 7266251 w 10678681"/>
              <a:gd name="connsiteY45" fmla="*/ 967864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64919 w 10678681"/>
              <a:gd name="connsiteY89" fmla="*/ 1325507 h 1342734"/>
              <a:gd name="connsiteX90" fmla="*/ 4566586 w 10678681"/>
              <a:gd name="connsiteY90" fmla="*/ 1316963 h 1342734"/>
              <a:gd name="connsiteX91" fmla="*/ 4556303 w 10678681"/>
              <a:gd name="connsiteY91" fmla="*/ 1300262 h 1342734"/>
              <a:gd name="connsiteX92" fmla="*/ 4502358 w 10678681"/>
              <a:gd name="connsiteY92" fmla="*/ 1302558 h 1342734"/>
              <a:gd name="connsiteX93" fmla="*/ 4498919 w 10678681"/>
              <a:gd name="connsiteY93" fmla="*/ 1312115 h 1342734"/>
              <a:gd name="connsiteX94" fmla="*/ 4492075 w 10678681"/>
              <a:gd name="connsiteY94" fmla="*/ 1313357 h 1342734"/>
              <a:gd name="connsiteX95" fmla="*/ 4487466 w 10678681"/>
              <a:gd name="connsiteY95" fmla="*/ 1304102 h 1342734"/>
              <a:gd name="connsiteX96" fmla="*/ 4398292 w 10678681"/>
              <a:gd name="connsiteY96" fmla="*/ 1278410 h 1342734"/>
              <a:gd name="connsiteX97" fmla="*/ 4306088 w 10678681"/>
              <a:gd name="connsiteY97" fmla="*/ 1282512 h 1342734"/>
              <a:gd name="connsiteX98" fmla="*/ 4188995 w 10678681"/>
              <a:gd name="connsiteY98" fmla="*/ 1296718 h 1342734"/>
              <a:gd name="connsiteX99" fmla="*/ 4136582 w 10678681"/>
              <a:gd name="connsiteY99" fmla="*/ 1287687 h 1342734"/>
              <a:gd name="connsiteX100" fmla="*/ 4064614 w 10678681"/>
              <a:gd name="connsiteY100" fmla="*/ 1296118 h 1342734"/>
              <a:gd name="connsiteX101" fmla="*/ 3900948 w 10678681"/>
              <a:gd name="connsiteY101" fmla="*/ 1322156 h 1342734"/>
              <a:gd name="connsiteX102" fmla="*/ 3787890 w 10678681"/>
              <a:gd name="connsiteY102" fmla="*/ 1322164 h 1342734"/>
              <a:gd name="connsiteX103" fmla="*/ 3745993 w 10678681"/>
              <a:gd name="connsiteY103" fmla="*/ 1342630 h 1342734"/>
              <a:gd name="connsiteX104" fmla="*/ 3675785 w 10678681"/>
              <a:gd name="connsiteY104" fmla="*/ 1326802 h 1342734"/>
              <a:gd name="connsiteX105" fmla="*/ 3623856 w 10678681"/>
              <a:gd name="connsiteY105" fmla="*/ 1290804 h 1342734"/>
              <a:gd name="connsiteX106" fmla="*/ 3564933 w 10678681"/>
              <a:gd name="connsiteY106" fmla="*/ 1287147 h 1342734"/>
              <a:gd name="connsiteX107" fmla="*/ 3550537 w 10678681"/>
              <a:gd name="connsiteY107" fmla="*/ 1317552 h 1342734"/>
              <a:gd name="connsiteX108" fmla="*/ 3487736 w 10678681"/>
              <a:gd name="connsiteY108" fmla="*/ 1303493 h 1342734"/>
              <a:gd name="connsiteX109" fmla="*/ 3392548 w 10678681"/>
              <a:gd name="connsiteY109" fmla="*/ 1278741 h 1342734"/>
              <a:gd name="connsiteX110" fmla="*/ 3337466 w 10678681"/>
              <a:gd name="connsiteY110" fmla="*/ 1272537 h 1342734"/>
              <a:gd name="connsiteX111" fmla="*/ 3175981 w 10678681"/>
              <a:gd name="connsiteY111" fmla="*/ 1208973 h 1342734"/>
              <a:gd name="connsiteX112" fmla="*/ 3036856 w 10678681"/>
              <a:gd name="connsiteY112" fmla="*/ 1214383 h 1342734"/>
              <a:gd name="connsiteX113" fmla="*/ 2824973 w 10678681"/>
              <a:gd name="connsiteY113" fmla="*/ 1134864 h 1342734"/>
              <a:gd name="connsiteX114" fmla="*/ 2804398 w 10678681"/>
              <a:gd name="connsiteY114" fmla="*/ 1125556 h 1342734"/>
              <a:gd name="connsiteX115" fmla="*/ 2736109 w 10678681"/>
              <a:gd name="connsiteY115" fmla="*/ 1137717 h 1342734"/>
              <a:gd name="connsiteX116" fmla="*/ 2659096 w 10678681"/>
              <a:gd name="connsiteY116" fmla="*/ 1150294 h 1342734"/>
              <a:gd name="connsiteX117" fmla="*/ 2567088 w 10678681"/>
              <a:gd name="connsiteY117" fmla="*/ 1181781 h 1342734"/>
              <a:gd name="connsiteX118" fmla="*/ 2454501 w 10678681"/>
              <a:gd name="connsiteY118" fmla="*/ 1155455 h 1342734"/>
              <a:gd name="connsiteX119" fmla="*/ 2385161 w 10678681"/>
              <a:gd name="connsiteY119" fmla="*/ 1161312 h 1342734"/>
              <a:gd name="connsiteX120" fmla="*/ 2273361 w 10678681"/>
              <a:gd name="connsiteY120" fmla="*/ 1134090 h 1342734"/>
              <a:gd name="connsiteX121" fmla="*/ 2132003 w 10678681"/>
              <a:gd name="connsiteY121" fmla="*/ 1139225 h 1342734"/>
              <a:gd name="connsiteX122" fmla="*/ 2041224 w 10678681"/>
              <a:gd name="connsiteY122" fmla="*/ 1147536 h 1342734"/>
              <a:gd name="connsiteX123" fmla="*/ 2010157 w 10678681"/>
              <a:gd name="connsiteY123" fmla="*/ 1152767 h 1342734"/>
              <a:gd name="connsiteX124" fmla="*/ 1859213 w 10678681"/>
              <a:gd name="connsiteY124" fmla="*/ 1199540 h 1342734"/>
              <a:gd name="connsiteX125" fmla="*/ 1735877 w 10678681"/>
              <a:gd name="connsiteY125" fmla="*/ 1246527 h 1342734"/>
              <a:gd name="connsiteX126" fmla="*/ 1705069 w 10678681"/>
              <a:gd name="connsiteY126" fmla="*/ 1251989 h 1342734"/>
              <a:gd name="connsiteX127" fmla="*/ 1307888 w 10678681"/>
              <a:gd name="connsiteY127" fmla="*/ 1283156 h 1342734"/>
              <a:gd name="connsiteX128" fmla="*/ 1220734 w 10678681"/>
              <a:gd name="connsiteY128" fmla="*/ 1257811 h 1342734"/>
              <a:gd name="connsiteX129" fmla="*/ 1021737 w 10678681"/>
              <a:gd name="connsiteY129" fmla="*/ 1238739 h 1342734"/>
              <a:gd name="connsiteX130" fmla="*/ 959820 w 10678681"/>
              <a:gd name="connsiteY130" fmla="*/ 1275863 h 1342734"/>
              <a:gd name="connsiteX131" fmla="*/ 929137 w 10678681"/>
              <a:gd name="connsiteY131" fmla="*/ 1273957 h 1342734"/>
              <a:gd name="connsiteX132" fmla="*/ 878849 w 10678681"/>
              <a:gd name="connsiteY132" fmla="*/ 1266740 h 1342734"/>
              <a:gd name="connsiteX133" fmla="*/ 800667 w 10678681"/>
              <a:gd name="connsiteY133" fmla="*/ 1282041 h 1342734"/>
              <a:gd name="connsiteX134" fmla="*/ 644906 w 10678681"/>
              <a:gd name="connsiteY134" fmla="*/ 1273685 h 1342734"/>
              <a:gd name="connsiteX135" fmla="*/ 379869 w 10678681"/>
              <a:gd name="connsiteY135" fmla="*/ 1339165 h 1342734"/>
              <a:gd name="connsiteX136" fmla="*/ 137696 w 10678681"/>
              <a:gd name="connsiteY136" fmla="*/ 1319217 h 1342734"/>
              <a:gd name="connsiteX137" fmla="*/ 54250 w 10678681"/>
              <a:gd name="connsiteY137" fmla="*/ 1315838 h 1342734"/>
              <a:gd name="connsiteX138" fmla="*/ 28042 w 10678681"/>
              <a:gd name="connsiteY138" fmla="*/ 1297822 h 1342734"/>
              <a:gd name="connsiteX139" fmla="*/ 0 w 10678681"/>
              <a:gd name="connsiteY139" fmla="*/ 1294612 h 1342734"/>
              <a:gd name="connsiteX140" fmla="*/ 0 w 10678681"/>
              <a:gd name="connsiteY140"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78184 w 10678681"/>
              <a:gd name="connsiteY87" fmla="*/ 1326745 h 1342734"/>
              <a:gd name="connsiteX88" fmla="*/ 4564919 w 10678681"/>
              <a:gd name="connsiteY88" fmla="*/ 1325507 h 1342734"/>
              <a:gd name="connsiteX89" fmla="*/ 4566586 w 10678681"/>
              <a:gd name="connsiteY89" fmla="*/ 1316963 h 1342734"/>
              <a:gd name="connsiteX90" fmla="*/ 4556303 w 10678681"/>
              <a:gd name="connsiteY90" fmla="*/ 1300262 h 1342734"/>
              <a:gd name="connsiteX91" fmla="*/ 4502358 w 10678681"/>
              <a:gd name="connsiteY91" fmla="*/ 1302558 h 1342734"/>
              <a:gd name="connsiteX92" fmla="*/ 4498919 w 10678681"/>
              <a:gd name="connsiteY92" fmla="*/ 1312115 h 1342734"/>
              <a:gd name="connsiteX93" fmla="*/ 4492075 w 10678681"/>
              <a:gd name="connsiteY93" fmla="*/ 1313357 h 1342734"/>
              <a:gd name="connsiteX94" fmla="*/ 4487466 w 10678681"/>
              <a:gd name="connsiteY94" fmla="*/ 1304102 h 1342734"/>
              <a:gd name="connsiteX95" fmla="*/ 4398292 w 10678681"/>
              <a:gd name="connsiteY95" fmla="*/ 1278410 h 1342734"/>
              <a:gd name="connsiteX96" fmla="*/ 4306088 w 10678681"/>
              <a:gd name="connsiteY96" fmla="*/ 1282512 h 1342734"/>
              <a:gd name="connsiteX97" fmla="*/ 4188995 w 10678681"/>
              <a:gd name="connsiteY97" fmla="*/ 1296718 h 1342734"/>
              <a:gd name="connsiteX98" fmla="*/ 4136582 w 10678681"/>
              <a:gd name="connsiteY98" fmla="*/ 1287687 h 1342734"/>
              <a:gd name="connsiteX99" fmla="*/ 4064614 w 10678681"/>
              <a:gd name="connsiteY99" fmla="*/ 1296118 h 1342734"/>
              <a:gd name="connsiteX100" fmla="*/ 3900948 w 10678681"/>
              <a:gd name="connsiteY100" fmla="*/ 1322156 h 1342734"/>
              <a:gd name="connsiteX101" fmla="*/ 3787890 w 10678681"/>
              <a:gd name="connsiteY101" fmla="*/ 1322164 h 1342734"/>
              <a:gd name="connsiteX102" fmla="*/ 3745993 w 10678681"/>
              <a:gd name="connsiteY102" fmla="*/ 1342630 h 1342734"/>
              <a:gd name="connsiteX103" fmla="*/ 3675785 w 10678681"/>
              <a:gd name="connsiteY103" fmla="*/ 1326802 h 1342734"/>
              <a:gd name="connsiteX104" fmla="*/ 3623856 w 10678681"/>
              <a:gd name="connsiteY104" fmla="*/ 1290804 h 1342734"/>
              <a:gd name="connsiteX105" fmla="*/ 3564933 w 10678681"/>
              <a:gd name="connsiteY105" fmla="*/ 1287147 h 1342734"/>
              <a:gd name="connsiteX106" fmla="*/ 3550537 w 10678681"/>
              <a:gd name="connsiteY106" fmla="*/ 1317552 h 1342734"/>
              <a:gd name="connsiteX107" fmla="*/ 3487736 w 10678681"/>
              <a:gd name="connsiteY107" fmla="*/ 1303493 h 1342734"/>
              <a:gd name="connsiteX108" fmla="*/ 3392548 w 10678681"/>
              <a:gd name="connsiteY108" fmla="*/ 1278741 h 1342734"/>
              <a:gd name="connsiteX109" fmla="*/ 3337466 w 10678681"/>
              <a:gd name="connsiteY109" fmla="*/ 1272537 h 1342734"/>
              <a:gd name="connsiteX110" fmla="*/ 3175981 w 10678681"/>
              <a:gd name="connsiteY110" fmla="*/ 1208973 h 1342734"/>
              <a:gd name="connsiteX111" fmla="*/ 3036856 w 10678681"/>
              <a:gd name="connsiteY111" fmla="*/ 1214383 h 1342734"/>
              <a:gd name="connsiteX112" fmla="*/ 2824973 w 10678681"/>
              <a:gd name="connsiteY112" fmla="*/ 1134864 h 1342734"/>
              <a:gd name="connsiteX113" fmla="*/ 2804398 w 10678681"/>
              <a:gd name="connsiteY113" fmla="*/ 1125556 h 1342734"/>
              <a:gd name="connsiteX114" fmla="*/ 2736109 w 10678681"/>
              <a:gd name="connsiteY114" fmla="*/ 1137717 h 1342734"/>
              <a:gd name="connsiteX115" fmla="*/ 2659096 w 10678681"/>
              <a:gd name="connsiteY115" fmla="*/ 1150294 h 1342734"/>
              <a:gd name="connsiteX116" fmla="*/ 2567088 w 10678681"/>
              <a:gd name="connsiteY116" fmla="*/ 1181781 h 1342734"/>
              <a:gd name="connsiteX117" fmla="*/ 2454501 w 10678681"/>
              <a:gd name="connsiteY117" fmla="*/ 1155455 h 1342734"/>
              <a:gd name="connsiteX118" fmla="*/ 2385161 w 10678681"/>
              <a:gd name="connsiteY118" fmla="*/ 1161312 h 1342734"/>
              <a:gd name="connsiteX119" fmla="*/ 2273361 w 10678681"/>
              <a:gd name="connsiteY119" fmla="*/ 1134090 h 1342734"/>
              <a:gd name="connsiteX120" fmla="*/ 2132003 w 10678681"/>
              <a:gd name="connsiteY120" fmla="*/ 1139225 h 1342734"/>
              <a:gd name="connsiteX121" fmla="*/ 2041224 w 10678681"/>
              <a:gd name="connsiteY121" fmla="*/ 1147536 h 1342734"/>
              <a:gd name="connsiteX122" fmla="*/ 2010157 w 10678681"/>
              <a:gd name="connsiteY122" fmla="*/ 1152767 h 1342734"/>
              <a:gd name="connsiteX123" fmla="*/ 1859213 w 10678681"/>
              <a:gd name="connsiteY123" fmla="*/ 1199540 h 1342734"/>
              <a:gd name="connsiteX124" fmla="*/ 1735877 w 10678681"/>
              <a:gd name="connsiteY124" fmla="*/ 1246527 h 1342734"/>
              <a:gd name="connsiteX125" fmla="*/ 1705069 w 10678681"/>
              <a:gd name="connsiteY125" fmla="*/ 1251989 h 1342734"/>
              <a:gd name="connsiteX126" fmla="*/ 1307888 w 10678681"/>
              <a:gd name="connsiteY126" fmla="*/ 1283156 h 1342734"/>
              <a:gd name="connsiteX127" fmla="*/ 1220734 w 10678681"/>
              <a:gd name="connsiteY127" fmla="*/ 1257811 h 1342734"/>
              <a:gd name="connsiteX128" fmla="*/ 1021737 w 10678681"/>
              <a:gd name="connsiteY128" fmla="*/ 1238739 h 1342734"/>
              <a:gd name="connsiteX129" fmla="*/ 959820 w 10678681"/>
              <a:gd name="connsiteY129" fmla="*/ 1275863 h 1342734"/>
              <a:gd name="connsiteX130" fmla="*/ 929137 w 10678681"/>
              <a:gd name="connsiteY130" fmla="*/ 1273957 h 1342734"/>
              <a:gd name="connsiteX131" fmla="*/ 878849 w 10678681"/>
              <a:gd name="connsiteY131" fmla="*/ 1266740 h 1342734"/>
              <a:gd name="connsiteX132" fmla="*/ 800667 w 10678681"/>
              <a:gd name="connsiteY132" fmla="*/ 1282041 h 1342734"/>
              <a:gd name="connsiteX133" fmla="*/ 644906 w 10678681"/>
              <a:gd name="connsiteY133" fmla="*/ 1273685 h 1342734"/>
              <a:gd name="connsiteX134" fmla="*/ 379869 w 10678681"/>
              <a:gd name="connsiteY134" fmla="*/ 1339165 h 1342734"/>
              <a:gd name="connsiteX135" fmla="*/ 137696 w 10678681"/>
              <a:gd name="connsiteY135" fmla="*/ 1319217 h 1342734"/>
              <a:gd name="connsiteX136" fmla="*/ 54250 w 10678681"/>
              <a:gd name="connsiteY136" fmla="*/ 1315838 h 1342734"/>
              <a:gd name="connsiteX137" fmla="*/ 28042 w 10678681"/>
              <a:gd name="connsiteY137" fmla="*/ 1297822 h 1342734"/>
              <a:gd name="connsiteX138" fmla="*/ 0 w 10678681"/>
              <a:gd name="connsiteY138" fmla="*/ 1294612 h 1342734"/>
              <a:gd name="connsiteX139" fmla="*/ 0 w 10678681"/>
              <a:gd name="connsiteY139"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578184 w 10678681"/>
              <a:gd name="connsiteY86" fmla="*/ 1326745 h 1342734"/>
              <a:gd name="connsiteX87" fmla="*/ 4564919 w 10678681"/>
              <a:gd name="connsiteY87" fmla="*/ 1325507 h 1342734"/>
              <a:gd name="connsiteX88" fmla="*/ 4566586 w 10678681"/>
              <a:gd name="connsiteY88" fmla="*/ 1316963 h 1342734"/>
              <a:gd name="connsiteX89" fmla="*/ 4556303 w 10678681"/>
              <a:gd name="connsiteY89" fmla="*/ 1300262 h 1342734"/>
              <a:gd name="connsiteX90" fmla="*/ 4502358 w 10678681"/>
              <a:gd name="connsiteY90" fmla="*/ 1302558 h 1342734"/>
              <a:gd name="connsiteX91" fmla="*/ 4498919 w 10678681"/>
              <a:gd name="connsiteY91" fmla="*/ 1312115 h 1342734"/>
              <a:gd name="connsiteX92" fmla="*/ 4492075 w 10678681"/>
              <a:gd name="connsiteY92" fmla="*/ 1313357 h 1342734"/>
              <a:gd name="connsiteX93" fmla="*/ 4487466 w 10678681"/>
              <a:gd name="connsiteY93" fmla="*/ 1304102 h 1342734"/>
              <a:gd name="connsiteX94" fmla="*/ 4398292 w 10678681"/>
              <a:gd name="connsiteY94" fmla="*/ 1278410 h 1342734"/>
              <a:gd name="connsiteX95" fmla="*/ 4306088 w 10678681"/>
              <a:gd name="connsiteY95" fmla="*/ 1282512 h 1342734"/>
              <a:gd name="connsiteX96" fmla="*/ 4188995 w 10678681"/>
              <a:gd name="connsiteY96" fmla="*/ 1296718 h 1342734"/>
              <a:gd name="connsiteX97" fmla="*/ 4136582 w 10678681"/>
              <a:gd name="connsiteY97" fmla="*/ 1287687 h 1342734"/>
              <a:gd name="connsiteX98" fmla="*/ 4064614 w 10678681"/>
              <a:gd name="connsiteY98" fmla="*/ 1296118 h 1342734"/>
              <a:gd name="connsiteX99" fmla="*/ 3900948 w 10678681"/>
              <a:gd name="connsiteY99" fmla="*/ 1322156 h 1342734"/>
              <a:gd name="connsiteX100" fmla="*/ 3787890 w 10678681"/>
              <a:gd name="connsiteY100" fmla="*/ 1322164 h 1342734"/>
              <a:gd name="connsiteX101" fmla="*/ 3745993 w 10678681"/>
              <a:gd name="connsiteY101" fmla="*/ 1342630 h 1342734"/>
              <a:gd name="connsiteX102" fmla="*/ 3675785 w 10678681"/>
              <a:gd name="connsiteY102" fmla="*/ 1326802 h 1342734"/>
              <a:gd name="connsiteX103" fmla="*/ 3623856 w 10678681"/>
              <a:gd name="connsiteY103" fmla="*/ 1290804 h 1342734"/>
              <a:gd name="connsiteX104" fmla="*/ 3564933 w 10678681"/>
              <a:gd name="connsiteY104" fmla="*/ 1287147 h 1342734"/>
              <a:gd name="connsiteX105" fmla="*/ 3550537 w 10678681"/>
              <a:gd name="connsiteY105" fmla="*/ 1317552 h 1342734"/>
              <a:gd name="connsiteX106" fmla="*/ 3487736 w 10678681"/>
              <a:gd name="connsiteY106" fmla="*/ 1303493 h 1342734"/>
              <a:gd name="connsiteX107" fmla="*/ 3392548 w 10678681"/>
              <a:gd name="connsiteY107" fmla="*/ 1278741 h 1342734"/>
              <a:gd name="connsiteX108" fmla="*/ 3337466 w 10678681"/>
              <a:gd name="connsiteY108" fmla="*/ 1272537 h 1342734"/>
              <a:gd name="connsiteX109" fmla="*/ 3175981 w 10678681"/>
              <a:gd name="connsiteY109" fmla="*/ 1208973 h 1342734"/>
              <a:gd name="connsiteX110" fmla="*/ 3036856 w 10678681"/>
              <a:gd name="connsiteY110" fmla="*/ 1214383 h 1342734"/>
              <a:gd name="connsiteX111" fmla="*/ 2824973 w 10678681"/>
              <a:gd name="connsiteY111" fmla="*/ 1134864 h 1342734"/>
              <a:gd name="connsiteX112" fmla="*/ 2804398 w 10678681"/>
              <a:gd name="connsiteY112" fmla="*/ 1125556 h 1342734"/>
              <a:gd name="connsiteX113" fmla="*/ 2736109 w 10678681"/>
              <a:gd name="connsiteY113" fmla="*/ 1137717 h 1342734"/>
              <a:gd name="connsiteX114" fmla="*/ 2659096 w 10678681"/>
              <a:gd name="connsiteY114" fmla="*/ 1150294 h 1342734"/>
              <a:gd name="connsiteX115" fmla="*/ 2567088 w 10678681"/>
              <a:gd name="connsiteY115" fmla="*/ 1181781 h 1342734"/>
              <a:gd name="connsiteX116" fmla="*/ 2454501 w 10678681"/>
              <a:gd name="connsiteY116" fmla="*/ 1155455 h 1342734"/>
              <a:gd name="connsiteX117" fmla="*/ 2385161 w 10678681"/>
              <a:gd name="connsiteY117" fmla="*/ 1161312 h 1342734"/>
              <a:gd name="connsiteX118" fmla="*/ 2273361 w 10678681"/>
              <a:gd name="connsiteY118" fmla="*/ 1134090 h 1342734"/>
              <a:gd name="connsiteX119" fmla="*/ 2132003 w 10678681"/>
              <a:gd name="connsiteY119" fmla="*/ 1139225 h 1342734"/>
              <a:gd name="connsiteX120" fmla="*/ 2041224 w 10678681"/>
              <a:gd name="connsiteY120" fmla="*/ 1147536 h 1342734"/>
              <a:gd name="connsiteX121" fmla="*/ 2010157 w 10678681"/>
              <a:gd name="connsiteY121" fmla="*/ 1152767 h 1342734"/>
              <a:gd name="connsiteX122" fmla="*/ 1859213 w 10678681"/>
              <a:gd name="connsiteY122" fmla="*/ 1199540 h 1342734"/>
              <a:gd name="connsiteX123" fmla="*/ 1735877 w 10678681"/>
              <a:gd name="connsiteY123" fmla="*/ 1246527 h 1342734"/>
              <a:gd name="connsiteX124" fmla="*/ 1705069 w 10678681"/>
              <a:gd name="connsiteY124" fmla="*/ 1251989 h 1342734"/>
              <a:gd name="connsiteX125" fmla="*/ 1307888 w 10678681"/>
              <a:gd name="connsiteY125" fmla="*/ 1283156 h 1342734"/>
              <a:gd name="connsiteX126" fmla="*/ 1220734 w 10678681"/>
              <a:gd name="connsiteY126" fmla="*/ 1257811 h 1342734"/>
              <a:gd name="connsiteX127" fmla="*/ 1021737 w 10678681"/>
              <a:gd name="connsiteY127" fmla="*/ 1238739 h 1342734"/>
              <a:gd name="connsiteX128" fmla="*/ 959820 w 10678681"/>
              <a:gd name="connsiteY128" fmla="*/ 1275863 h 1342734"/>
              <a:gd name="connsiteX129" fmla="*/ 929137 w 10678681"/>
              <a:gd name="connsiteY129" fmla="*/ 1273957 h 1342734"/>
              <a:gd name="connsiteX130" fmla="*/ 878849 w 10678681"/>
              <a:gd name="connsiteY130" fmla="*/ 1266740 h 1342734"/>
              <a:gd name="connsiteX131" fmla="*/ 800667 w 10678681"/>
              <a:gd name="connsiteY131" fmla="*/ 1282041 h 1342734"/>
              <a:gd name="connsiteX132" fmla="*/ 644906 w 10678681"/>
              <a:gd name="connsiteY132" fmla="*/ 1273685 h 1342734"/>
              <a:gd name="connsiteX133" fmla="*/ 379869 w 10678681"/>
              <a:gd name="connsiteY133" fmla="*/ 1339165 h 1342734"/>
              <a:gd name="connsiteX134" fmla="*/ 137696 w 10678681"/>
              <a:gd name="connsiteY134" fmla="*/ 1319217 h 1342734"/>
              <a:gd name="connsiteX135" fmla="*/ 54250 w 10678681"/>
              <a:gd name="connsiteY135" fmla="*/ 1315838 h 1342734"/>
              <a:gd name="connsiteX136" fmla="*/ 28042 w 10678681"/>
              <a:gd name="connsiteY136" fmla="*/ 1297822 h 1342734"/>
              <a:gd name="connsiteX137" fmla="*/ 0 w 10678681"/>
              <a:gd name="connsiteY137" fmla="*/ 1294612 h 1342734"/>
              <a:gd name="connsiteX138" fmla="*/ 0 w 10678681"/>
              <a:gd name="connsiteY138"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578184 w 10678681"/>
              <a:gd name="connsiteY85" fmla="*/ 1326745 h 1342734"/>
              <a:gd name="connsiteX86" fmla="*/ 4564919 w 10678681"/>
              <a:gd name="connsiteY86" fmla="*/ 1325507 h 1342734"/>
              <a:gd name="connsiteX87" fmla="*/ 4566586 w 10678681"/>
              <a:gd name="connsiteY87" fmla="*/ 1316963 h 1342734"/>
              <a:gd name="connsiteX88" fmla="*/ 4556303 w 10678681"/>
              <a:gd name="connsiteY88" fmla="*/ 1300262 h 1342734"/>
              <a:gd name="connsiteX89" fmla="*/ 4502358 w 10678681"/>
              <a:gd name="connsiteY89" fmla="*/ 1302558 h 1342734"/>
              <a:gd name="connsiteX90" fmla="*/ 4498919 w 10678681"/>
              <a:gd name="connsiteY90" fmla="*/ 1312115 h 1342734"/>
              <a:gd name="connsiteX91" fmla="*/ 4492075 w 10678681"/>
              <a:gd name="connsiteY91" fmla="*/ 1313357 h 1342734"/>
              <a:gd name="connsiteX92" fmla="*/ 4487466 w 10678681"/>
              <a:gd name="connsiteY92" fmla="*/ 1304102 h 1342734"/>
              <a:gd name="connsiteX93" fmla="*/ 4398292 w 10678681"/>
              <a:gd name="connsiteY93" fmla="*/ 1278410 h 1342734"/>
              <a:gd name="connsiteX94" fmla="*/ 4306088 w 10678681"/>
              <a:gd name="connsiteY94" fmla="*/ 1282512 h 1342734"/>
              <a:gd name="connsiteX95" fmla="*/ 4188995 w 10678681"/>
              <a:gd name="connsiteY95" fmla="*/ 1296718 h 1342734"/>
              <a:gd name="connsiteX96" fmla="*/ 4136582 w 10678681"/>
              <a:gd name="connsiteY96" fmla="*/ 1287687 h 1342734"/>
              <a:gd name="connsiteX97" fmla="*/ 4064614 w 10678681"/>
              <a:gd name="connsiteY97" fmla="*/ 1296118 h 1342734"/>
              <a:gd name="connsiteX98" fmla="*/ 3900948 w 10678681"/>
              <a:gd name="connsiteY98" fmla="*/ 1322156 h 1342734"/>
              <a:gd name="connsiteX99" fmla="*/ 3787890 w 10678681"/>
              <a:gd name="connsiteY99" fmla="*/ 1322164 h 1342734"/>
              <a:gd name="connsiteX100" fmla="*/ 3745993 w 10678681"/>
              <a:gd name="connsiteY100" fmla="*/ 1342630 h 1342734"/>
              <a:gd name="connsiteX101" fmla="*/ 3675785 w 10678681"/>
              <a:gd name="connsiteY101" fmla="*/ 1326802 h 1342734"/>
              <a:gd name="connsiteX102" fmla="*/ 3623856 w 10678681"/>
              <a:gd name="connsiteY102" fmla="*/ 1290804 h 1342734"/>
              <a:gd name="connsiteX103" fmla="*/ 3564933 w 10678681"/>
              <a:gd name="connsiteY103" fmla="*/ 1287147 h 1342734"/>
              <a:gd name="connsiteX104" fmla="*/ 3550537 w 10678681"/>
              <a:gd name="connsiteY104" fmla="*/ 1317552 h 1342734"/>
              <a:gd name="connsiteX105" fmla="*/ 3487736 w 10678681"/>
              <a:gd name="connsiteY105" fmla="*/ 1303493 h 1342734"/>
              <a:gd name="connsiteX106" fmla="*/ 3392548 w 10678681"/>
              <a:gd name="connsiteY106" fmla="*/ 1278741 h 1342734"/>
              <a:gd name="connsiteX107" fmla="*/ 3337466 w 10678681"/>
              <a:gd name="connsiteY107" fmla="*/ 1272537 h 1342734"/>
              <a:gd name="connsiteX108" fmla="*/ 3175981 w 10678681"/>
              <a:gd name="connsiteY108" fmla="*/ 1208973 h 1342734"/>
              <a:gd name="connsiteX109" fmla="*/ 3036856 w 10678681"/>
              <a:gd name="connsiteY109" fmla="*/ 1214383 h 1342734"/>
              <a:gd name="connsiteX110" fmla="*/ 2824973 w 10678681"/>
              <a:gd name="connsiteY110" fmla="*/ 1134864 h 1342734"/>
              <a:gd name="connsiteX111" fmla="*/ 2804398 w 10678681"/>
              <a:gd name="connsiteY111" fmla="*/ 1125556 h 1342734"/>
              <a:gd name="connsiteX112" fmla="*/ 2736109 w 10678681"/>
              <a:gd name="connsiteY112" fmla="*/ 1137717 h 1342734"/>
              <a:gd name="connsiteX113" fmla="*/ 2659096 w 10678681"/>
              <a:gd name="connsiteY113" fmla="*/ 1150294 h 1342734"/>
              <a:gd name="connsiteX114" fmla="*/ 2567088 w 10678681"/>
              <a:gd name="connsiteY114" fmla="*/ 1181781 h 1342734"/>
              <a:gd name="connsiteX115" fmla="*/ 2454501 w 10678681"/>
              <a:gd name="connsiteY115" fmla="*/ 1155455 h 1342734"/>
              <a:gd name="connsiteX116" fmla="*/ 2385161 w 10678681"/>
              <a:gd name="connsiteY116" fmla="*/ 1161312 h 1342734"/>
              <a:gd name="connsiteX117" fmla="*/ 2273361 w 10678681"/>
              <a:gd name="connsiteY117" fmla="*/ 1134090 h 1342734"/>
              <a:gd name="connsiteX118" fmla="*/ 2132003 w 10678681"/>
              <a:gd name="connsiteY118" fmla="*/ 1139225 h 1342734"/>
              <a:gd name="connsiteX119" fmla="*/ 2041224 w 10678681"/>
              <a:gd name="connsiteY119" fmla="*/ 1147536 h 1342734"/>
              <a:gd name="connsiteX120" fmla="*/ 2010157 w 10678681"/>
              <a:gd name="connsiteY120" fmla="*/ 1152767 h 1342734"/>
              <a:gd name="connsiteX121" fmla="*/ 1859213 w 10678681"/>
              <a:gd name="connsiteY121" fmla="*/ 1199540 h 1342734"/>
              <a:gd name="connsiteX122" fmla="*/ 1735877 w 10678681"/>
              <a:gd name="connsiteY122" fmla="*/ 1246527 h 1342734"/>
              <a:gd name="connsiteX123" fmla="*/ 1705069 w 10678681"/>
              <a:gd name="connsiteY123" fmla="*/ 1251989 h 1342734"/>
              <a:gd name="connsiteX124" fmla="*/ 1307888 w 10678681"/>
              <a:gd name="connsiteY124" fmla="*/ 1283156 h 1342734"/>
              <a:gd name="connsiteX125" fmla="*/ 1220734 w 10678681"/>
              <a:gd name="connsiteY125" fmla="*/ 1257811 h 1342734"/>
              <a:gd name="connsiteX126" fmla="*/ 1021737 w 10678681"/>
              <a:gd name="connsiteY126" fmla="*/ 1238739 h 1342734"/>
              <a:gd name="connsiteX127" fmla="*/ 959820 w 10678681"/>
              <a:gd name="connsiteY127" fmla="*/ 1275863 h 1342734"/>
              <a:gd name="connsiteX128" fmla="*/ 929137 w 10678681"/>
              <a:gd name="connsiteY128" fmla="*/ 1273957 h 1342734"/>
              <a:gd name="connsiteX129" fmla="*/ 878849 w 10678681"/>
              <a:gd name="connsiteY129" fmla="*/ 1266740 h 1342734"/>
              <a:gd name="connsiteX130" fmla="*/ 800667 w 10678681"/>
              <a:gd name="connsiteY130" fmla="*/ 1282041 h 1342734"/>
              <a:gd name="connsiteX131" fmla="*/ 644906 w 10678681"/>
              <a:gd name="connsiteY131" fmla="*/ 1273685 h 1342734"/>
              <a:gd name="connsiteX132" fmla="*/ 379869 w 10678681"/>
              <a:gd name="connsiteY132" fmla="*/ 1339165 h 1342734"/>
              <a:gd name="connsiteX133" fmla="*/ 137696 w 10678681"/>
              <a:gd name="connsiteY133" fmla="*/ 1319217 h 1342734"/>
              <a:gd name="connsiteX134" fmla="*/ 54250 w 10678681"/>
              <a:gd name="connsiteY134" fmla="*/ 1315838 h 1342734"/>
              <a:gd name="connsiteX135" fmla="*/ 28042 w 10678681"/>
              <a:gd name="connsiteY135" fmla="*/ 1297822 h 1342734"/>
              <a:gd name="connsiteX136" fmla="*/ 0 w 10678681"/>
              <a:gd name="connsiteY136" fmla="*/ 1294612 h 1342734"/>
              <a:gd name="connsiteX137" fmla="*/ 0 w 10678681"/>
              <a:gd name="connsiteY137"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17473 w 10678681"/>
              <a:gd name="connsiteY85" fmla="*/ 1296467 h 1342734"/>
              <a:gd name="connsiteX86" fmla="*/ 4564919 w 10678681"/>
              <a:gd name="connsiteY86" fmla="*/ 1325507 h 1342734"/>
              <a:gd name="connsiteX87" fmla="*/ 4566586 w 10678681"/>
              <a:gd name="connsiteY87" fmla="*/ 1316963 h 1342734"/>
              <a:gd name="connsiteX88" fmla="*/ 4556303 w 10678681"/>
              <a:gd name="connsiteY88" fmla="*/ 1300262 h 1342734"/>
              <a:gd name="connsiteX89" fmla="*/ 4502358 w 10678681"/>
              <a:gd name="connsiteY89" fmla="*/ 1302558 h 1342734"/>
              <a:gd name="connsiteX90" fmla="*/ 4498919 w 10678681"/>
              <a:gd name="connsiteY90" fmla="*/ 1312115 h 1342734"/>
              <a:gd name="connsiteX91" fmla="*/ 4492075 w 10678681"/>
              <a:gd name="connsiteY91" fmla="*/ 1313357 h 1342734"/>
              <a:gd name="connsiteX92" fmla="*/ 4487466 w 10678681"/>
              <a:gd name="connsiteY92" fmla="*/ 1304102 h 1342734"/>
              <a:gd name="connsiteX93" fmla="*/ 4398292 w 10678681"/>
              <a:gd name="connsiteY93" fmla="*/ 1278410 h 1342734"/>
              <a:gd name="connsiteX94" fmla="*/ 4306088 w 10678681"/>
              <a:gd name="connsiteY94" fmla="*/ 1282512 h 1342734"/>
              <a:gd name="connsiteX95" fmla="*/ 4188995 w 10678681"/>
              <a:gd name="connsiteY95" fmla="*/ 1296718 h 1342734"/>
              <a:gd name="connsiteX96" fmla="*/ 4136582 w 10678681"/>
              <a:gd name="connsiteY96" fmla="*/ 1287687 h 1342734"/>
              <a:gd name="connsiteX97" fmla="*/ 4064614 w 10678681"/>
              <a:gd name="connsiteY97" fmla="*/ 1296118 h 1342734"/>
              <a:gd name="connsiteX98" fmla="*/ 3900948 w 10678681"/>
              <a:gd name="connsiteY98" fmla="*/ 1322156 h 1342734"/>
              <a:gd name="connsiteX99" fmla="*/ 3787890 w 10678681"/>
              <a:gd name="connsiteY99" fmla="*/ 1322164 h 1342734"/>
              <a:gd name="connsiteX100" fmla="*/ 3745993 w 10678681"/>
              <a:gd name="connsiteY100" fmla="*/ 1342630 h 1342734"/>
              <a:gd name="connsiteX101" fmla="*/ 3675785 w 10678681"/>
              <a:gd name="connsiteY101" fmla="*/ 1326802 h 1342734"/>
              <a:gd name="connsiteX102" fmla="*/ 3623856 w 10678681"/>
              <a:gd name="connsiteY102" fmla="*/ 1290804 h 1342734"/>
              <a:gd name="connsiteX103" fmla="*/ 3564933 w 10678681"/>
              <a:gd name="connsiteY103" fmla="*/ 1287147 h 1342734"/>
              <a:gd name="connsiteX104" fmla="*/ 3550537 w 10678681"/>
              <a:gd name="connsiteY104" fmla="*/ 1317552 h 1342734"/>
              <a:gd name="connsiteX105" fmla="*/ 3487736 w 10678681"/>
              <a:gd name="connsiteY105" fmla="*/ 1303493 h 1342734"/>
              <a:gd name="connsiteX106" fmla="*/ 3392548 w 10678681"/>
              <a:gd name="connsiteY106" fmla="*/ 1278741 h 1342734"/>
              <a:gd name="connsiteX107" fmla="*/ 3337466 w 10678681"/>
              <a:gd name="connsiteY107" fmla="*/ 1272537 h 1342734"/>
              <a:gd name="connsiteX108" fmla="*/ 3175981 w 10678681"/>
              <a:gd name="connsiteY108" fmla="*/ 1208973 h 1342734"/>
              <a:gd name="connsiteX109" fmla="*/ 3036856 w 10678681"/>
              <a:gd name="connsiteY109" fmla="*/ 1214383 h 1342734"/>
              <a:gd name="connsiteX110" fmla="*/ 2824973 w 10678681"/>
              <a:gd name="connsiteY110" fmla="*/ 1134864 h 1342734"/>
              <a:gd name="connsiteX111" fmla="*/ 2804398 w 10678681"/>
              <a:gd name="connsiteY111" fmla="*/ 1125556 h 1342734"/>
              <a:gd name="connsiteX112" fmla="*/ 2736109 w 10678681"/>
              <a:gd name="connsiteY112" fmla="*/ 1137717 h 1342734"/>
              <a:gd name="connsiteX113" fmla="*/ 2659096 w 10678681"/>
              <a:gd name="connsiteY113" fmla="*/ 1150294 h 1342734"/>
              <a:gd name="connsiteX114" fmla="*/ 2567088 w 10678681"/>
              <a:gd name="connsiteY114" fmla="*/ 1181781 h 1342734"/>
              <a:gd name="connsiteX115" fmla="*/ 2454501 w 10678681"/>
              <a:gd name="connsiteY115" fmla="*/ 1155455 h 1342734"/>
              <a:gd name="connsiteX116" fmla="*/ 2385161 w 10678681"/>
              <a:gd name="connsiteY116" fmla="*/ 1161312 h 1342734"/>
              <a:gd name="connsiteX117" fmla="*/ 2273361 w 10678681"/>
              <a:gd name="connsiteY117" fmla="*/ 1134090 h 1342734"/>
              <a:gd name="connsiteX118" fmla="*/ 2132003 w 10678681"/>
              <a:gd name="connsiteY118" fmla="*/ 1139225 h 1342734"/>
              <a:gd name="connsiteX119" fmla="*/ 2041224 w 10678681"/>
              <a:gd name="connsiteY119" fmla="*/ 1147536 h 1342734"/>
              <a:gd name="connsiteX120" fmla="*/ 2010157 w 10678681"/>
              <a:gd name="connsiteY120" fmla="*/ 1152767 h 1342734"/>
              <a:gd name="connsiteX121" fmla="*/ 1859213 w 10678681"/>
              <a:gd name="connsiteY121" fmla="*/ 1199540 h 1342734"/>
              <a:gd name="connsiteX122" fmla="*/ 1735877 w 10678681"/>
              <a:gd name="connsiteY122" fmla="*/ 1246527 h 1342734"/>
              <a:gd name="connsiteX123" fmla="*/ 1705069 w 10678681"/>
              <a:gd name="connsiteY123" fmla="*/ 1251989 h 1342734"/>
              <a:gd name="connsiteX124" fmla="*/ 1307888 w 10678681"/>
              <a:gd name="connsiteY124" fmla="*/ 1283156 h 1342734"/>
              <a:gd name="connsiteX125" fmla="*/ 1220734 w 10678681"/>
              <a:gd name="connsiteY125" fmla="*/ 1257811 h 1342734"/>
              <a:gd name="connsiteX126" fmla="*/ 1021737 w 10678681"/>
              <a:gd name="connsiteY126" fmla="*/ 1238739 h 1342734"/>
              <a:gd name="connsiteX127" fmla="*/ 959820 w 10678681"/>
              <a:gd name="connsiteY127" fmla="*/ 1275863 h 1342734"/>
              <a:gd name="connsiteX128" fmla="*/ 929137 w 10678681"/>
              <a:gd name="connsiteY128" fmla="*/ 1273957 h 1342734"/>
              <a:gd name="connsiteX129" fmla="*/ 878849 w 10678681"/>
              <a:gd name="connsiteY129" fmla="*/ 1266740 h 1342734"/>
              <a:gd name="connsiteX130" fmla="*/ 800667 w 10678681"/>
              <a:gd name="connsiteY130" fmla="*/ 1282041 h 1342734"/>
              <a:gd name="connsiteX131" fmla="*/ 644906 w 10678681"/>
              <a:gd name="connsiteY131" fmla="*/ 1273685 h 1342734"/>
              <a:gd name="connsiteX132" fmla="*/ 379869 w 10678681"/>
              <a:gd name="connsiteY132" fmla="*/ 1339165 h 1342734"/>
              <a:gd name="connsiteX133" fmla="*/ 137696 w 10678681"/>
              <a:gd name="connsiteY133" fmla="*/ 1319217 h 1342734"/>
              <a:gd name="connsiteX134" fmla="*/ 54250 w 10678681"/>
              <a:gd name="connsiteY134" fmla="*/ 1315838 h 1342734"/>
              <a:gd name="connsiteX135" fmla="*/ 28042 w 10678681"/>
              <a:gd name="connsiteY135" fmla="*/ 1297822 h 1342734"/>
              <a:gd name="connsiteX136" fmla="*/ 0 w 10678681"/>
              <a:gd name="connsiteY136" fmla="*/ 1294612 h 1342734"/>
              <a:gd name="connsiteX137" fmla="*/ 0 w 10678681"/>
              <a:gd name="connsiteY137"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86475 w 10678681"/>
              <a:gd name="connsiteY78" fmla="*/ 1257028 h 1342734"/>
              <a:gd name="connsiteX79" fmla="*/ 5126038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8647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279827 w 10678681"/>
              <a:gd name="connsiteY123" fmla="*/ 1245307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660167 w 10678681"/>
              <a:gd name="connsiteY122" fmla="*/ 1236849 h 1342734"/>
              <a:gd name="connsiteX123" fmla="*/ 1279827 w 10678681"/>
              <a:gd name="connsiteY123" fmla="*/ 1245307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0678681" h="1342734">
                <a:moveTo>
                  <a:pt x="0" y="0"/>
                </a:moveTo>
                <a:lnTo>
                  <a:pt x="10678681" y="0"/>
                </a:lnTo>
                <a:lnTo>
                  <a:pt x="10666019" y="7876"/>
                </a:lnTo>
                <a:cubicBezTo>
                  <a:pt x="10653407" y="16166"/>
                  <a:pt x="10642107" y="24244"/>
                  <a:pt x="10632825" y="32153"/>
                </a:cubicBezTo>
                <a:cubicBezTo>
                  <a:pt x="10592272" y="36323"/>
                  <a:pt x="10556884" y="50892"/>
                  <a:pt x="10516219" y="45588"/>
                </a:cubicBezTo>
                <a:cubicBezTo>
                  <a:pt x="10497465" y="38035"/>
                  <a:pt x="10481313" y="25649"/>
                  <a:pt x="10456989" y="979"/>
                </a:cubicBezTo>
                <a:cubicBezTo>
                  <a:pt x="10458435" y="21260"/>
                  <a:pt x="10448472" y="9612"/>
                  <a:pt x="10438642" y="1524"/>
                </a:cubicBezTo>
                <a:cubicBezTo>
                  <a:pt x="10430119" y="11702"/>
                  <a:pt x="10417632" y="41266"/>
                  <a:pt x="10407146" y="43659"/>
                </a:cubicBezTo>
                <a:cubicBezTo>
                  <a:pt x="10379701" y="2826"/>
                  <a:pt x="10370665" y="125005"/>
                  <a:pt x="10341159" y="103824"/>
                </a:cubicBezTo>
                <a:cubicBezTo>
                  <a:pt x="10332001" y="120367"/>
                  <a:pt x="10274736" y="115685"/>
                  <a:pt x="10244930" y="94599"/>
                </a:cubicBezTo>
                <a:cubicBezTo>
                  <a:pt x="10189350" y="132718"/>
                  <a:pt x="10178914" y="158571"/>
                  <a:pt x="10115334" y="155658"/>
                </a:cubicBezTo>
                <a:cubicBezTo>
                  <a:pt x="10110816" y="185325"/>
                  <a:pt x="10047419" y="166765"/>
                  <a:pt x="10068157" y="215673"/>
                </a:cubicBezTo>
                <a:cubicBezTo>
                  <a:pt x="10047157" y="216184"/>
                  <a:pt x="10029060" y="198149"/>
                  <a:pt x="10045431" y="229568"/>
                </a:cubicBezTo>
                <a:cubicBezTo>
                  <a:pt x="10018897" y="234017"/>
                  <a:pt x="9963426" y="205273"/>
                  <a:pt x="9929077" y="209062"/>
                </a:cubicBezTo>
                <a:cubicBezTo>
                  <a:pt x="9910475" y="224494"/>
                  <a:pt x="9890198" y="272419"/>
                  <a:pt x="9840045" y="223033"/>
                </a:cubicBezTo>
                <a:cubicBezTo>
                  <a:pt x="9789999" y="276055"/>
                  <a:pt x="9744257" y="186744"/>
                  <a:pt x="9679639" y="247182"/>
                </a:cubicBezTo>
                <a:cubicBezTo>
                  <a:pt x="9634736" y="215294"/>
                  <a:pt x="9537501" y="238016"/>
                  <a:pt x="9498347" y="244723"/>
                </a:cubicBezTo>
                <a:cubicBezTo>
                  <a:pt x="9450379" y="244255"/>
                  <a:pt x="9394227" y="293607"/>
                  <a:pt x="9366026" y="299024"/>
                </a:cubicBezTo>
                <a:cubicBezTo>
                  <a:pt x="9341424" y="298595"/>
                  <a:pt x="9297504" y="338146"/>
                  <a:pt x="9316702" y="356523"/>
                </a:cubicBezTo>
                <a:cubicBezTo>
                  <a:pt x="9228105" y="319675"/>
                  <a:pt x="9206375" y="367221"/>
                  <a:pt x="9121744" y="365177"/>
                </a:cubicBezTo>
                <a:cubicBezTo>
                  <a:pt x="9093808" y="425910"/>
                  <a:pt x="9103257" y="373647"/>
                  <a:pt x="9061654" y="393730"/>
                </a:cubicBezTo>
                <a:cubicBezTo>
                  <a:pt x="9060114" y="344357"/>
                  <a:pt x="9015442" y="432718"/>
                  <a:pt x="8997577" y="380865"/>
                </a:cubicBezTo>
                <a:cubicBezTo>
                  <a:pt x="8969550" y="402056"/>
                  <a:pt x="8954076" y="446763"/>
                  <a:pt x="8907968" y="447345"/>
                </a:cubicBezTo>
                <a:cubicBezTo>
                  <a:pt x="8864369" y="428134"/>
                  <a:pt x="8818646" y="497461"/>
                  <a:pt x="8764163" y="471000"/>
                </a:cubicBezTo>
                <a:cubicBezTo>
                  <a:pt x="8744747" y="465539"/>
                  <a:pt x="8688469" y="474754"/>
                  <a:pt x="8680155" y="492404"/>
                </a:cubicBezTo>
                <a:cubicBezTo>
                  <a:pt x="8668902" y="497604"/>
                  <a:pt x="8654338" y="493892"/>
                  <a:pt x="8651436" y="511923"/>
                </a:cubicBezTo>
                <a:cubicBezTo>
                  <a:pt x="8645505" y="533975"/>
                  <a:pt x="8599739" y="507897"/>
                  <a:pt x="8609185" y="531525"/>
                </a:cubicBezTo>
                <a:cubicBezTo>
                  <a:pt x="8576806" y="513805"/>
                  <a:pt x="8560019" y="560634"/>
                  <a:pt x="8537091" y="574933"/>
                </a:cubicBezTo>
                <a:cubicBezTo>
                  <a:pt x="8510928" y="556486"/>
                  <a:pt x="8488623" y="604682"/>
                  <a:pt x="8435931" y="617926"/>
                </a:cubicBezTo>
                <a:cubicBezTo>
                  <a:pt x="8406978" y="596402"/>
                  <a:pt x="8400500" y="627188"/>
                  <a:pt x="8348623" y="600607"/>
                </a:cubicBezTo>
                <a:cubicBezTo>
                  <a:pt x="8347650" y="604255"/>
                  <a:pt x="8320537" y="587451"/>
                  <a:pt x="8276883" y="588214"/>
                </a:cubicBezTo>
                <a:cubicBezTo>
                  <a:pt x="8233229" y="588977"/>
                  <a:pt x="8147007" y="602039"/>
                  <a:pt x="8086698" y="605185"/>
                </a:cubicBezTo>
                <a:cubicBezTo>
                  <a:pt x="8018754" y="612533"/>
                  <a:pt x="8076794" y="658105"/>
                  <a:pt x="7982378" y="629799"/>
                </a:cubicBezTo>
                <a:cubicBezTo>
                  <a:pt x="7978309" y="650417"/>
                  <a:pt x="7968020" y="653434"/>
                  <a:pt x="7947952" y="648003"/>
                </a:cubicBezTo>
                <a:cubicBezTo>
                  <a:pt x="7915301" y="652980"/>
                  <a:pt x="7930086" y="699793"/>
                  <a:pt x="7890112" y="677915"/>
                </a:cubicBezTo>
                <a:cubicBezTo>
                  <a:pt x="7902561" y="702153"/>
                  <a:pt x="7831508" y="700184"/>
                  <a:pt x="7853284" y="723588"/>
                </a:cubicBezTo>
                <a:cubicBezTo>
                  <a:pt x="7838304" y="751013"/>
                  <a:pt x="7817999" y="714992"/>
                  <a:pt x="7802383" y="739359"/>
                </a:cubicBezTo>
                <a:cubicBezTo>
                  <a:pt x="7781922" y="742015"/>
                  <a:pt x="7755431" y="732207"/>
                  <a:pt x="7730518" y="739526"/>
                </a:cubicBezTo>
                <a:cubicBezTo>
                  <a:pt x="7716802" y="743091"/>
                  <a:pt x="7733019" y="753459"/>
                  <a:pt x="7720084" y="760750"/>
                </a:cubicBezTo>
                <a:cubicBezTo>
                  <a:pt x="7707149" y="768041"/>
                  <a:pt x="7671920" y="776612"/>
                  <a:pt x="7652907" y="783273"/>
                </a:cubicBezTo>
                <a:cubicBezTo>
                  <a:pt x="7630163" y="772504"/>
                  <a:pt x="7616976" y="783101"/>
                  <a:pt x="7606008" y="800717"/>
                </a:cubicBezTo>
                <a:cubicBezTo>
                  <a:pt x="7561224" y="806541"/>
                  <a:pt x="7527083" y="837162"/>
                  <a:pt x="7480223" y="856821"/>
                </a:cubicBezTo>
                <a:cubicBezTo>
                  <a:pt x="7422566" y="851729"/>
                  <a:pt x="7406130" y="898621"/>
                  <a:pt x="7356005" y="919462"/>
                </a:cubicBezTo>
                <a:cubicBezTo>
                  <a:pt x="7301710" y="896412"/>
                  <a:pt x="7327853" y="963334"/>
                  <a:pt x="7305396" y="986228"/>
                </a:cubicBezTo>
                <a:lnTo>
                  <a:pt x="7266251" y="967864"/>
                </a:lnTo>
                <a:lnTo>
                  <a:pt x="7258094" y="990679"/>
                </a:lnTo>
                <a:lnTo>
                  <a:pt x="7257893" y="991204"/>
                </a:lnTo>
                <a:lnTo>
                  <a:pt x="7247153" y="991550"/>
                </a:lnTo>
                <a:cubicBezTo>
                  <a:pt x="7228850" y="991013"/>
                  <a:pt x="7210872" y="989423"/>
                  <a:pt x="7193612" y="987042"/>
                </a:cubicBezTo>
                <a:cubicBezTo>
                  <a:pt x="7184018" y="1016185"/>
                  <a:pt x="7117645" y="991054"/>
                  <a:pt x="7132632" y="1042036"/>
                </a:cubicBezTo>
                <a:cubicBezTo>
                  <a:pt x="7109597" y="1040358"/>
                  <a:pt x="7092653" y="1020472"/>
                  <a:pt x="7105610" y="1053537"/>
                </a:cubicBezTo>
                <a:cubicBezTo>
                  <a:pt x="7098186" y="1053959"/>
                  <a:pt x="7071669" y="1042250"/>
                  <a:pt x="7069148" y="1047163"/>
                </a:cubicBezTo>
                <a:lnTo>
                  <a:pt x="7039634" y="1059971"/>
                </a:lnTo>
                <a:lnTo>
                  <a:pt x="7033445" y="1063314"/>
                </a:lnTo>
                <a:lnTo>
                  <a:pt x="6999157" y="1055282"/>
                </a:lnTo>
                <a:lnTo>
                  <a:pt x="6981874" y="1053827"/>
                </a:lnTo>
                <a:lnTo>
                  <a:pt x="6976102" y="1047854"/>
                </a:lnTo>
                <a:cubicBezTo>
                  <a:pt x="6970359" y="1044495"/>
                  <a:pt x="6962768" y="1043656"/>
                  <a:pt x="6951040" y="1048531"/>
                </a:cubicBezTo>
                <a:lnTo>
                  <a:pt x="6948497" y="1050706"/>
                </a:lnTo>
                <a:lnTo>
                  <a:pt x="6926582" y="1043462"/>
                </a:lnTo>
                <a:cubicBezTo>
                  <a:pt x="6919310" y="1039773"/>
                  <a:pt x="6839625" y="1034777"/>
                  <a:pt x="6833743" y="1027960"/>
                </a:cubicBezTo>
                <a:cubicBezTo>
                  <a:pt x="6776335" y="1015119"/>
                  <a:pt x="6761260" y="1047430"/>
                  <a:pt x="6687090" y="1063250"/>
                </a:cubicBezTo>
                <a:cubicBezTo>
                  <a:pt x="6621041" y="1075436"/>
                  <a:pt x="6482366" y="1074217"/>
                  <a:pt x="6431838" y="1063226"/>
                </a:cubicBezTo>
                <a:cubicBezTo>
                  <a:pt x="6405016" y="1060235"/>
                  <a:pt x="6309698" y="1067799"/>
                  <a:pt x="6327795" y="1088142"/>
                </a:cubicBezTo>
                <a:cubicBezTo>
                  <a:pt x="6241699" y="1050273"/>
                  <a:pt x="6228725" y="1111123"/>
                  <a:pt x="6136549" y="1100268"/>
                </a:cubicBezTo>
                <a:cubicBezTo>
                  <a:pt x="6096483" y="1157984"/>
                  <a:pt x="6053277" y="1099229"/>
                  <a:pt x="6004655" y="1114946"/>
                </a:cubicBezTo>
                <a:cubicBezTo>
                  <a:pt x="6010724" y="1065500"/>
                  <a:pt x="5948029" y="1149051"/>
                  <a:pt x="5936643" y="1095428"/>
                </a:cubicBezTo>
                <a:cubicBezTo>
                  <a:pt x="5928154" y="1099986"/>
                  <a:pt x="5920290" y="1106094"/>
                  <a:pt x="5912484" y="1112624"/>
                </a:cubicBezTo>
                <a:lnTo>
                  <a:pt x="5908387" y="1116018"/>
                </a:lnTo>
                <a:lnTo>
                  <a:pt x="5890495" y="1120268"/>
                </a:lnTo>
                <a:lnTo>
                  <a:pt x="5887318" y="1133134"/>
                </a:lnTo>
                <a:lnTo>
                  <a:pt x="5861726" y="1147891"/>
                </a:lnTo>
                <a:cubicBezTo>
                  <a:pt x="5851855" y="1151615"/>
                  <a:pt x="5818443" y="1153513"/>
                  <a:pt x="5805823" y="1152457"/>
                </a:cubicBezTo>
                <a:cubicBezTo>
                  <a:pt x="5761190" y="1128740"/>
                  <a:pt x="5745234" y="1208320"/>
                  <a:pt x="5689841" y="1176232"/>
                </a:cubicBezTo>
                <a:cubicBezTo>
                  <a:pt x="5645165" y="1182523"/>
                  <a:pt x="5638674" y="1185346"/>
                  <a:pt x="5605119" y="1190202"/>
                </a:cubicBezTo>
                <a:cubicBezTo>
                  <a:pt x="5595173" y="1211597"/>
                  <a:pt x="5481899" y="1180798"/>
                  <a:pt x="5488513" y="1205367"/>
                </a:cubicBezTo>
                <a:cubicBezTo>
                  <a:pt x="5455905" y="1184307"/>
                  <a:pt x="5430208" y="1229302"/>
                  <a:pt x="5402905" y="1241191"/>
                </a:cubicBezTo>
                <a:cubicBezTo>
                  <a:pt x="5353635" y="1248161"/>
                  <a:pt x="5228965" y="1244549"/>
                  <a:pt x="5192893" y="1247188"/>
                </a:cubicBezTo>
                <a:cubicBezTo>
                  <a:pt x="5191257" y="1250727"/>
                  <a:pt x="5178909" y="1254361"/>
                  <a:pt x="5164025" y="1257028"/>
                </a:cubicBezTo>
                <a:cubicBezTo>
                  <a:pt x="5149141" y="1259695"/>
                  <a:pt x="5121746" y="1277136"/>
                  <a:pt x="5103589" y="1263189"/>
                </a:cubicBezTo>
                <a:cubicBezTo>
                  <a:pt x="5020856" y="1221392"/>
                  <a:pt x="4961920" y="1251721"/>
                  <a:pt x="4894688" y="1247184"/>
                </a:cubicBezTo>
                <a:cubicBezTo>
                  <a:pt x="4819279" y="1247443"/>
                  <a:pt x="4886780" y="1276272"/>
                  <a:pt x="4788036" y="1238182"/>
                </a:cubicBezTo>
                <a:cubicBezTo>
                  <a:pt x="4780353" y="1258340"/>
                  <a:pt x="4768632" y="1260281"/>
                  <a:pt x="4747555" y="1252768"/>
                </a:cubicBezTo>
                <a:cubicBezTo>
                  <a:pt x="4711089" y="1254336"/>
                  <a:pt x="4719897" y="1302605"/>
                  <a:pt x="4679644" y="1276603"/>
                </a:cubicBezTo>
                <a:cubicBezTo>
                  <a:pt x="4651415" y="1288933"/>
                  <a:pt x="4636594" y="1288316"/>
                  <a:pt x="4617473" y="1296467"/>
                </a:cubicBezTo>
                <a:lnTo>
                  <a:pt x="4564919" y="1325507"/>
                </a:lnTo>
                <a:lnTo>
                  <a:pt x="4566586" y="1316963"/>
                </a:lnTo>
                <a:cubicBezTo>
                  <a:pt x="4569057" y="1308855"/>
                  <a:pt x="4571069" y="1299935"/>
                  <a:pt x="4556303" y="1300262"/>
                </a:cubicBezTo>
                <a:cubicBezTo>
                  <a:pt x="4525488" y="1305073"/>
                  <a:pt x="4517133" y="1269079"/>
                  <a:pt x="4502358" y="1302558"/>
                </a:cubicBezTo>
                <a:lnTo>
                  <a:pt x="4498919" y="1312115"/>
                </a:lnTo>
                <a:lnTo>
                  <a:pt x="4492075" y="1313357"/>
                </a:lnTo>
                <a:cubicBezTo>
                  <a:pt x="4488463" y="1312870"/>
                  <a:pt x="4486534" y="1310394"/>
                  <a:pt x="4487466" y="1304102"/>
                </a:cubicBezTo>
                <a:cubicBezTo>
                  <a:pt x="4457512" y="1328789"/>
                  <a:pt x="4426787" y="1287064"/>
                  <a:pt x="4398292" y="1278410"/>
                </a:cubicBezTo>
                <a:cubicBezTo>
                  <a:pt x="4375210" y="1302378"/>
                  <a:pt x="4366248" y="1283298"/>
                  <a:pt x="4306088" y="1282512"/>
                </a:cubicBezTo>
                <a:cubicBezTo>
                  <a:pt x="4280844" y="1310113"/>
                  <a:pt x="4237476" y="1258925"/>
                  <a:pt x="4188995" y="1296718"/>
                </a:cubicBezTo>
                <a:cubicBezTo>
                  <a:pt x="4186961" y="1293392"/>
                  <a:pt x="4157312" y="1287787"/>
                  <a:pt x="4136582" y="1287687"/>
                </a:cubicBezTo>
                <a:cubicBezTo>
                  <a:pt x="4115852" y="1287587"/>
                  <a:pt x="4081037" y="1280166"/>
                  <a:pt x="4064614" y="1296118"/>
                </a:cubicBezTo>
                <a:cubicBezTo>
                  <a:pt x="3987264" y="1347194"/>
                  <a:pt x="3967205" y="1309881"/>
                  <a:pt x="3900948" y="1322156"/>
                </a:cubicBezTo>
                <a:cubicBezTo>
                  <a:pt x="3826014" y="1330612"/>
                  <a:pt x="3831060" y="1333478"/>
                  <a:pt x="3787890" y="1322164"/>
                </a:cubicBezTo>
                <a:cubicBezTo>
                  <a:pt x="3777929" y="1303028"/>
                  <a:pt x="3766063" y="1332733"/>
                  <a:pt x="3745993" y="1342630"/>
                </a:cubicBezTo>
                <a:cubicBezTo>
                  <a:pt x="3709591" y="1345286"/>
                  <a:pt x="3712765" y="1296323"/>
                  <a:pt x="3675785" y="1326802"/>
                </a:cubicBezTo>
                <a:cubicBezTo>
                  <a:pt x="3682573" y="1300349"/>
                  <a:pt x="3606829" y="1318588"/>
                  <a:pt x="3623856" y="1290804"/>
                </a:cubicBezTo>
                <a:cubicBezTo>
                  <a:pt x="3600335" y="1267550"/>
                  <a:pt x="3588308" y="1307279"/>
                  <a:pt x="3564933" y="1287147"/>
                </a:cubicBezTo>
                <a:cubicBezTo>
                  <a:pt x="3538420" y="1283043"/>
                  <a:pt x="3579946" y="1314789"/>
                  <a:pt x="3550537" y="1317552"/>
                </a:cubicBezTo>
                <a:cubicBezTo>
                  <a:pt x="3514920" y="1316159"/>
                  <a:pt x="3514600" y="1364317"/>
                  <a:pt x="3487736" y="1303493"/>
                </a:cubicBezTo>
                <a:cubicBezTo>
                  <a:pt x="3450312" y="1319195"/>
                  <a:pt x="3443340" y="1291726"/>
                  <a:pt x="3392548" y="1278741"/>
                </a:cubicBezTo>
                <a:cubicBezTo>
                  <a:pt x="3371053" y="1294449"/>
                  <a:pt x="3354022" y="1287164"/>
                  <a:pt x="3337466" y="1272537"/>
                </a:cubicBezTo>
                <a:cubicBezTo>
                  <a:pt x="3287808" y="1277154"/>
                  <a:pt x="3231625" y="1217343"/>
                  <a:pt x="3175981" y="1208973"/>
                </a:cubicBezTo>
                <a:cubicBezTo>
                  <a:pt x="3115467" y="1227175"/>
                  <a:pt x="3096324" y="1223154"/>
                  <a:pt x="3036856" y="1214383"/>
                </a:cubicBezTo>
                <a:cubicBezTo>
                  <a:pt x="2976484" y="1195723"/>
                  <a:pt x="2863716" y="1149668"/>
                  <a:pt x="2824973" y="1134864"/>
                </a:cubicBezTo>
                <a:cubicBezTo>
                  <a:pt x="2817752" y="1140972"/>
                  <a:pt x="2802616" y="1134132"/>
                  <a:pt x="2804398" y="1125556"/>
                </a:cubicBezTo>
                <a:cubicBezTo>
                  <a:pt x="2796364" y="1128008"/>
                  <a:pt x="2737660" y="1151579"/>
                  <a:pt x="2736109" y="1137717"/>
                </a:cubicBezTo>
                <a:cubicBezTo>
                  <a:pt x="2696082" y="1134954"/>
                  <a:pt x="2695314" y="1134322"/>
                  <a:pt x="2659096" y="1150294"/>
                </a:cubicBezTo>
                <a:cubicBezTo>
                  <a:pt x="2582535" y="1124403"/>
                  <a:pt x="2622743" y="1189988"/>
                  <a:pt x="2567088" y="1181781"/>
                </a:cubicBezTo>
                <a:cubicBezTo>
                  <a:pt x="2523074" y="1153322"/>
                  <a:pt x="2505741" y="1175022"/>
                  <a:pt x="2454501" y="1155455"/>
                </a:cubicBezTo>
                <a:cubicBezTo>
                  <a:pt x="2435184" y="1199648"/>
                  <a:pt x="2405890" y="1149324"/>
                  <a:pt x="2385161" y="1161312"/>
                </a:cubicBezTo>
                <a:cubicBezTo>
                  <a:pt x="2329714" y="1166582"/>
                  <a:pt x="2322102" y="1137771"/>
                  <a:pt x="2273361" y="1134090"/>
                </a:cubicBezTo>
                <a:cubicBezTo>
                  <a:pt x="2270204" y="1112590"/>
                  <a:pt x="2164540" y="1136821"/>
                  <a:pt x="2132003" y="1139225"/>
                </a:cubicBezTo>
                <a:cubicBezTo>
                  <a:pt x="2119616" y="1127805"/>
                  <a:pt x="2068429" y="1132839"/>
                  <a:pt x="2041224" y="1147536"/>
                </a:cubicBezTo>
                <a:cubicBezTo>
                  <a:pt x="2072319" y="1178143"/>
                  <a:pt x="2006941" y="1118646"/>
                  <a:pt x="2010157" y="1152767"/>
                </a:cubicBezTo>
                <a:cubicBezTo>
                  <a:pt x="1976080" y="1167742"/>
                  <a:pt x="1904926" y="1183913"/>
                  <a:pt x="1859213" y="1199540"/>
                </a:cubicBezTo>
                <a:cubicBezTo>
                  <a:pt x="1837985" y="1173314"/>
                  <a:pt x="1772946" y="1249813"/>
                  <a:pt x="1735877" y="1246527"/>
                </a:cubicBezTo>
                <a:cubicBezTo>
                  <a:pt x="1727774" y="1263559"/>
                  <a:pt x="1674382" y="1247072"/>
                  <a:pt x="1660167" y="1236849"/>
                </a:cubicBezTo>
                <a:cubicBezTo>
                  <a:pt x="1541640" y="1221134"/>
                  <a:pt x="1352140" y="1267338"/>
                  <a:pt x="1279827" y="1245307"/>
                </a:cubicBezTo>
                <a:lnTo>
                  <a:pt x="1021737" y="1238739"/>
                </a:lnTo>
                <a:cubicBezTo>
                  <a:pt x="1011829" y="1264670"/>
                  <a:pt x="960483" y="1235921"/>
                  <a:pt x="959820" y="1275863"/>
                </a:cubicBezTo>
                <a:cubicBezTo>
                  <a:pt x="950745" y="1291685"/>
                  <a:pt x="934594" y="1289700"/>
                  <a:pt x="929137" y="1273957"/>
                </a:cubicBezTo>
                <a:cubicBezTo>
                  <a:pt x="909281" y="1275184"/>
                  <a:pt x="894620" y="1293444"/>
                  <a:pt x="878849" y="1266740"/>
                </a:cubicBezTo>
                <a:cubicBezTo>
                  <a:pt x="851668" y="1267510"/>
                  <a:pt x="816599" y="1322523"/>
                  <a:pt x="800667" y="1282041"/>
                </a:cubicBezTo>
                <a:cubicBezTo>
                  <a:pt x="741645" y="1285469"/>
                  <a:pt x="699773" y="1269716"/>
                  <a:pt x="644906" y="1273685"/>
                </a:cubicBezTo>
                <a:cubicBezTo>
                  <a:pt x="541527" y="1321342"/>
                  <a:pt x="446058" y="1236106"/>
                  <a:pt x="379869" y="1339165"/>
                </a:cubicBezTo>
                <a:cubicBezTo>
                  <a:pt x="292000" y="1296022"/>
                  <a:pt x="211611" y="1323804"/>
                  <a:pt x="137696" y="1319217"/>
                </a:cubicBezTo>
                <a:cubicBezTo>
                  <a:pt x="102121" y="1327987"/>
                  <a:pt x="88791" y="1285209"/>
                  <a:pt x="54250" y="1315838"/>
                </a:cubicBezTo>
                <a:cubicBezTo>
                  <a:pt x="49461" y="1305340"/>
                  <a:pt x="39595" y="1300426"/>
                  <a:pt x="28042" y="1297822"/>
                </a:cubicBezTo>
                <a:lnTo>
                  <a:pt x="0" y="1294612"/>
                </a:lnTo>
                <a:lnTo>
                  <a:pt x="0" y="0"/>
                </a:ln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xmlns="" id="{D6C2F2D6-F636-46AD-BCD9-994702A008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7890120" cy="735601"/>
          </a:xfrm>
          <a:custGeom>
            <a:avLst/>
            <a:gdLst>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906706 w 10678681"/>
              <a:gd name="connsiteY64" fmla="*/ 1027961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906706 w 10678681"/>
              <a:gd name="connsiteY64" fmla="*/ 1027961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05317 w 10678681"/>
              <a:gd name="connsiteY66" fmla="*/ 1011686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392549 w 10678681"/>
              <a:gd name="connsiteY67" fmla="*/ 1032948 h 1357700"/>
              <a:gd name="connsiteX68" fmla="*/ 6361470 w 10678681"/>
              <a:gd name="connsiteY68" fmla="*/ 108057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392549 w 10678681"/>
              <a:gd name="connsiteY67" fmla="*/ 1032948 h 1357700"/>
              <a:gd name="connsiteX68" fmla="*/ 6327795 w 10678681"/>
              <a:gd name="connsiteY68" fmla="*/ 108814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074811 w 10678681"/>
              <a:gd name="connsiteY69" fmla="*/ 1092701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28273 w 10678681"/>
              <a:gd name="connsiteY77" fmla="*/ 1152456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67391 w 10678681"/>
              <a:gd name="connsiteY78" fmla="*/ 1161093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572219 w 10678681"/>
              <a:gd name="connsiteY79" fmla="*/ 1173708 h 1357700"/>
              <a:gd name="connsiteX80" fmla="*/ 5537768 w 10678681"/>
              <a:gd name="connsiteY80" fmla="*/ 1190202 h 1357700"/>
              <a:gd name="connsiteX81" fmla="*/ 5488513 w 10678681"/>
              <a:gd name="connsiteY81" fmla="*/ 1205367 h 1357700"/>
              <a:gd name="connsiteX82" fmla="*/ 5402905 w 10678681"/>
              <a:gd name="connsiteY82" fmla="*/ 1241191 h 1357700"/>
              <a:gd name="connsiteX83" fmla="*/ 5285593 w 10678681"/>
              <a:gd name="connsiteY83" fmla="*/ 1273569 h 1357700"/>
              <a:gd name="connsiteX84" fmla="*/ 5192893 w 10678681"/>
              <a:gd name="connsiteY84" fmla="*/ 1247188 h 1357700"/>
              <a:gd name="connsiteX85" fmla="*/ 5186475 w 10678681"/>
              <a:gd name="connsiteY85" fmla="*/ 1257028 h 1357700"/>
              <a:gd name="connsiteX86" fmla="*/ 5126038 w 10678681"/>
              <a:gd name="connsiteY86" fmla="*/ 1263189 h 1357700"/>
              <a:gd name="connsiteX87" fmla="*/ 4905913 w 10678681"/>
              <a:gd name="connsiteY87" fmla="*/ 1224477 h 1357700"/>
              <a:gd name="connsiteX88" fmla="*/ 4788036 w 10678681"/>
              <a:gd name="connsiteY88" fmla="*/ 1238182 h 1357700"/>
              <a:gd name="connsiteX89" fmla="*/ 4747555 w 10678681"/>
              <a:gd name="connsiteY89" fmla="*/ 1252768 h 1357700"/>
              <a:gd name="connsiteX90" fmla="*/ 4679644 w 10678681"/>
              <a:gd name="connsiteY90" fmla="*/ 1276603 h 1357700"/>
              <a:gd name="connsiteX91" fmla="*/ 4632222 w 10678681"/>
              <a:gd name="connsiteY91" fmla="*/ 1318360 h 1357700"/>
              <a:gd name="connsiteX92" fmla="*/ 4617358 w 10678681"/>
              <a:gd name="connsiteY92" fmla="*/ 1327690 h 1357700"/>
              <a:gd name="connsiteX93" fmla="*/ 4589102 w 10678681"/>
              <a:gd name="connsiteY93" fmla="*/ 1321223 h 1357700"/>
              <a:gd name="connsiteX94" fmla="*/ 4578184 w 10678681"/>
              <a:gd name="connsiteY94" fmla="*/ 1326745 h 1357700"/>
              <a:gd name="connsiteX95" fmla="*/ 4574270 w 10678681"/>
              <a:gd name="connsiteY95" fmla="*/ 1325878 h 1357700"/>
              <a:gd name="connsiteX96" fmla="*/ 4564919 w 10678681"/>
              <a:gd name="connsiteY96" fmla="*/ 1325507 h 1357700"/>
              <a:gd name="connsiteX97" fmla="*/ 4566586 w 10678681"/>
              <a:gd name="connsiteY97" fmla="*/ 1316963 h 1357700"/>
              <a:gd name="connsiteX98" fmla="*/ 4556303 w 10678681"/>
              <a:gd name="connsiteY98" fmla="*/ 1300262 h 1357700"/>
              <a:gd name="connsiteX99" fmla="*/ 4502358 w 10678681"/>
              <a:gd name="connsiteY99" fmla="*/ 1302558 h 1357700"/>
              <a:gd name="connsiteX100" fmla="*/ 4498919 w 10678681"/>
              <a:gd name="connsiteY100" fmla="*/ 1312115 h 1357700"/>
              <a:gd name="connsiteX101" fmla="*/ 4492075 w 10678681"/>
              <a:gd name="connsiteY101" fmla="*/ 1313357 h 1357700"/>
              <a:gd name="connsiteX102" fmla="*/ 4487466 w 10678681"/>
              <a:gd name="connsiteY102" fmla="*/ 1304102 h 1357700"/>
              <a:gd name="connsiteX103" fmla="*/ 4398292 w 10678681"/>
              <a:gd name="connsiteY103" fmla="*/ 1278410 h 1357700"/>
              <a:gd name="connsiteX104" fmla="*/ 4278026 w 10678681"/>
              <a:gd name="connsiteY104" fmla="*/ 1259803 h 1357700"/>
              <a:gd name="connsiteX105" fmla="*/ 4188995 w 10678681"/>
              <a:gd name="connsiteY105" fmla="*/ 1296718 h 1357700"/>
              <a:gd name="connsiteX106" fmla="*/ 4181483 w 10678681"/>
              <a:gd name="connsiteY106" fmla="*/ 1287686 h 1357700"/>
              <a:gd name="connsiteX107" fmla="*/ 4120739 w 10678681"/>
              <a:gd name="connsiteY107" fmla="*/ 1288549 h 1357700"/>
              <a:gd name="connsiteX108" fmla="*/ 3906561 w 10678681"/>
              <a:gd name="connsiteY108" fmla="*/ 1352435 h 1357700"/>
              <a:gd name="connsiteX109" fmla="*/ 3787890 w 10678681"/>
              <a:gd name="connsiteY109" fmla="*/ 1352442 h 1357700"/>
              <a:gd name="connsiteX110" fmla="*/ 3745993 w 10678681"/>
              <a:gd name="connsiteY110" fmla="*/ 1342630 h 1357700"/>
              <a:gd name="connsiteX111" fmla="*/ 3675785 w 10678681"/>
              <a:gd name="connsiteY111" fmla="*/ 1326802 h 1357700"/>
              <a:gd name="connsiteX112" fmla="*/ 3623856 w 10678681"/>
              <a:gd name="connsiteY112" fmla="*/ 1290804 h 1357700"/>
              <a:gd name="connsiteX113" fmla="*/ 3564933 w 10678681"/>
              <a:gd name="connsiteY113" fmla="*/ 1287147 h 1357700"/>
              <a:gd name="connsiteX114" fmla="*/ 3550537 w 10678681"/>
              <a:gd name="connsiteY114" fmla="*/ 1317552 h 1357700"/>
              <a:gd name="connsiteX115" fmla="*/ 3487736 w 10678681"/>
              <a:gd name="connsiteY115" fmla="*/ 1303493 h 1357700"/>
              <a:gd name="connsiteX116" fmla="*/ 3392548 w 10678681"/>
              <a:gd name="connsiteY116" fmla="*/ 1278741 h 1357700"/>
              <a:gd name="connsiteX117" fmla="*/ 3337466 w 10678681"/>
              <a:gd name="connsiteY117" fmla="*/ 1272537 h 1357700"/>
              <a:gd name="connsiteX118" fmla="*/ 3187206 w 10678681"/>
              <a:gd name="connsiteY118" fmla="*/ 1246821 h 1357700"/>
              <a:gd name="connsiteX119" fmla="*/ 3036856 w 10678681"/>
              <a:gd name="connsiteY119" fmla="*/ 1214383 h 1357700"/>
              <a:gd name="connsiteX120" fmla="*/ 2948654 w 10678681"/>
              <a:gd name="connsiteY120" fmla="*/ 1157455 h 1357700"/>
              <a:gd name="connsiteX121" fmla="*/ 2824973 w 10678681"/>
              <a:gd name="connsiteY121" fmla="*/ 1134864 h 1357700"/>
              <a:gd name="connsiteX122" fmla="*/ 2804398 w 10678681"/>
              <a:gd name="connsiteY122" fmla="*/ 1125556 h 1357700"/>
              <a:gd name="connsiteX123" fmla="*/ 2775396 w 10678681"/>
              <a:gd name="connsiteY123" fmla="*/ 1130148 h 1357700"/>
              <a:gd name="connsiteX124" fmla="*/ 2659096 w 10678681"/>
              <a:gd name="connsiteY124" fmla="*/ 1150294 h 1357700"/>
              <a:gd name="connsiteX125" fmla="*/ 2567088 w 10678681"/>
              <a:gd name="connsiteY125" fmla="*/ 1181781 h 1357700"/>
              <a:gd name="connsiteX126" fmla="*/ 2454501 w 10678681"/>
              <a:gd name="connsiteY126" fmla="*/ 1155455 h 1357700"/>
              <a:gd name="connsiteX127" fmla="*/ 2385161 w 10678681"/>
              <a:gd name="connsiteY127" fmla="*/ 1161312 h 1357700"/>
              <a:gd name="connsiteX128" fmla="*/ 2270528 w 10678681"/>
              <a:gd name="connsiteY128" fmla="*/ 1204338 h 1357700"/>
              <a:gd name="connsiteX129" fmla="*/ 2121820 w 10678681"/>
              <a:gd name="connsiteY129" fmla="*/ 1187078 h 1357700"/>
              <a:gd name="connsiteX130" fmla="*/ 2092716 w 10678681"/>
              <a:gd name="connsiteY130" fmla="*/ 1139224 h 1357700"/>
              <a:gd name="connsiteX131" fmla="*/ 2052449 w 10678681"/>
              <a:gd name="connsiteY131" fmla="*/ 1109687 h 1357700"/>
              <a:gd name="connsiteX132" fmla="*/ 2032607 w 10678681"/>
              <a:gd name="connsiteY132" fmla="*/ 1175477 h 1357700"/>
              <a:gd name="connsiteX133" fmla="*/ 1901837 w 10678681"/>
              <a:gd name="connsiteY133" fmla="*/ 1221762 h 1357700"/>
              <a:gd name="connsiteX134" fmla="*/ 1836762 w 10678681"/>
              <a:gd name="connsiteY134" fmla="*/ 1237387 h 1357700"/>
              <a:gd name="connsiteX135" fmla="*/ 1735877 w 10678681"/>
              <a:gd name="connsiteY135" fmla="*/ 1246527 h 1357700"/>
              <a:gd name="connsiteX136" fmla="*/ 1705069 w 10678681"/>
              <a:gd name="connsiteY136" fmla="*/ 1251989 h 1357700"/>
              <a:gd name="connsiteX137" fmla="*/ 1397689 w 10678681"/>
              <a:gd name="connsiteY137" fmla="*/ 1336144 h 1357700"/>
              <a:gd name="connsiteX138" fmla="*/ 1220734 w 10678681"/>
              <a:gd name="connsiteY138" fmla="*/ 1257811 h 1357700"/>
              <a:gd name="connsiteX139" fmla="*/ 1021737 w 10678681"/>
              <a:gd name="connsiteY139" fmla="*/ 1238739 h 1357700"/>
              <a:gd name="connsiteX140" fmla="*/ 959820 w 10678681"/>
              <a:gd name="connsiteY140" fmla="*/ 1275863 h 1357700"/>
              <a:gd name="connsiteX141" fmla="*/ 929137 w 10678681"/>
              <a:gd name="connsiteY141" fmla="*/ 1273957 h 1357700"/>
              <a:gd name="connsiteX142" fmla="*/ 878849 w 10678681"/>
              <a:gd name="connsiteY142" fmla="*/ 1266740 h 1357700"/>
              <a:gd name="connsiteX143" fmla="*/ 800667 w 10678681"/>
              <a:gd name="connsiteY143" fmla="*/ 1282041 h 1357700"/>
              <a:gd name="connsiteX144" fmla="*/ 644906 w 10678681"/>
              <a:gd name="connsiteY144" fmla="*/ 1273685 h 1357700"/>
              <a:gd name="connsiteX145" fmla="*/ 379869 w 10678681"/>
              <a:gd name="connsiteY145" fmla="*/ 1339165 h 1357700"/>
              <a:gd name="connsiteX146" fmla="*/ 137696 w 10678681"/>
              <a:gd name="connsiteY146" fmla="*/ 1319217 h 1357700"/>
              <a:gd name="connsiteX147" fmla="*/ 54250 w 10678681"/>
              <a:gd name="connsiteY147" fmla="*/ 1315838 h 1357700"/>
              <a:gd name="connsiteX148" fmla="*/ 28042 w 10678681"/>
              <a:gd name="connsiteY148" fmla="*/ 1297822 h 1357700"/>
              <a:gd name="connsiteX149" fmla="*/ 0 w 10678681"/>
              <a:gd name="connsiteY149" fmla="*/ 1294612 h 1357700"/>
              <a:gd name="connsiteX150" fmla="*/ 0 w 10678681"/>
              <a:gd name="connsiteY150"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537768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905913 w 10678681"/>
              <a:gd name="connsiteY86" fmla="*/ 1224477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905913 w 10678681"/>
              <a:gd name="connsiteY86" fmla="*/ 1224477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278026 w 10678681"/>
              <a:gd name="connsiteY103" fmla="*/ 1259803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81483 w 10678681"/>
              <a:gd name="connsiteY105" fmla="*/ 1287686 h 1357700"/>
              <a:gd name="connsiteX106" fmla="*/ 4120739 w 10678681"/>
              <a:gd name="connsiteY106" fmla="*/ 1288549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81483 w 10678681"/>
              <a:gd name="connsiteY105" fmla="*/ 1287686 h 1357700"/>
              <a:gd name="connsiteX106" fmla="*/ 4064614 w 10678681"/>
              <a:gd name="connsiteY106" fmla="*/ 1296118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550218 w 10678681"/>
              <a:gd name="connsiteY66" fmla="*/ 1026825 h 1357700"/>
              <a:gd name="connsiteX67" fmla="*/ 6437450 w 10678681"/>
              <a:gd name="connsiteY67" fmla="*/ 1101075 h 1357700"/>
              <a:gd name="connsiteX68" fmla="*/ 6327795 w 10678681"/>
              <a:gd name="connsiteY68" fmla="*/ 1088142 h 1357700"/>
              <a:gd name="connsiteX69" fmla="*/ 6136549 w 10678681"/>
              <a:gd name="connsiteY69" fmla="*/ 1100268 h 1357700"/>
              <a:gd name="connsiteX70" fmla="*/ 6004655 w 10678681"/>
              <a:gd name="connsiteY70" fmla="*/ 1114946 h 1357700"/>
              <a:gd name="connsiteX71" fmla="*/ 5936643 w 10678681"/>
              <a:gd name="connsiteY71" fmla="*/ 1095428 h 1357700"/>
              <a:gd name="connsiteX72" fmla="*/ 5912484 w 10678681"/>
              <a:gd name="connsiteY72" fmla="*/ 1112624 h 1357700"/>
              <a:gd name="connsiteX73" fmla="*/ 5908387 w 10678681"/>
              <a:gd name="connsiteY73" fmla="*/ 1116018 h 1357700"/>
              <a:gd name="connsiteX74" fmla="*/ 5890495 w 10678681"/>
              <a:gd name="connsiteY74" fmla="*/ 1120268 h 1357700"/>
              <a:gd name="connsiteX75" fmla="*/ 5887318 w 10678681"/>
              <a:gd name="connsiteY75" fmla="*/ 1133134 h 1357700"/>
              <a:gd name="connsiteX76" fmla="*/ 5861726 w 10678681"/>
              <a:gd name="connsiteY76" fmla="*/ 1147891 h 1357700"/>
              <a:gd name="connsiteX77" fmla="*/ 5805823 w 10678681"/>
              <a:gd name="connsiteY77" fmla="*/ 1152457 h 1357700"/>
              <a:gd name="connsiteX78" fmla="*/ 5689841 w 10678681"/>
              <a:gd name="connsiteY78" fmla="*/ 1176232 h 1357700"/>
              <a:gd name="connsiteX79" fmla="*/ 5605119 w 10678681"/>
              <a:gd name="connsiteY79" fmla="*/ 1190202 h 1357700"/>
              <a:gd name="connsiteX80" fmla="*/ 5488513 w 10678681"/>
              <a:gd name="connsiteY80" fmla="*/ 1205367 h 1357700"/>
              <a:gd name="connsiteX81" fmla="*/ 5402905 w 10678681"/>
              <a:gd name="connsiteY81" fmla="*/ 1241191 h 1357700"/>
              <a:gd name="connsiteX82" fmla="*/ 5285593 w 10678681"/>
              <a:gd name="connsiteY82" fmla="*/ 1273569 h 1357700"/>
              <a:gd name="connsiteX83" fmla="*/ 5192893 w 10678681"/>
              <a:gd name="connsiteY83" fmla="*/ 1247188 h 1357700"/>
              <a:gd name="connsiteX84" fmla="*/ 5186475 w 10678681"/>
              <a:gd name="connsiteY84" fmla="*/ 1257028 h 1357700"/>
              <a:gd name="connsiteX85" fmla="*/ 5126038 w 10678681"/>
              <a:gd name="connsiteY85" fmla="*/ 1263189 h 1357700"/>
              <a:gd name="connsiteX86" fmla="*/ 4894688 w 10678681"/>
              <a:gd name="connsiteY86" fmla="*/ 1247184 h 1357700"/>
              <a:gd name="connsiteX87" fmla="*/ 4788036 w 10678681"/>
              <a:gd name="connsiteY87" fmla="*/ 1238182 h 1357700"/>
              <a:gd name="connsiteX88" fmla="*/ 4747555 w 10678681"/>
              <a:gd name="connsiteY88" fmla="*/ 1252768 h 1357700"/>
              <a:gd name="connsiteX89" fmla="*/ 4679644 w 10678681"/>
              <a:gd name="connsiteY89" fmla="*/ 1276603 h 1357700"/>
              <a:gd name="connsiteX90" fmla="*/ 4632222 w 10678681"/>
              <a:gd name="connsiteY90" fmla="*/ 1318360 h 1357700"/>
              <a:gd name="connsiteX91" fmla="*/ 4617358 w 10678681"/>
              <a:gd name="connsiteY91" fmla="*/ 1327690 h 1357700"/>
              <a:gd name="connsiteX92" fmla="*/ 4589102 w 10678681"/>
              <a:gd name="connsiteY92" fmla="*/ 1321223 h 1357700"/>
              <a:gd name="connsiteX93" fmla="*/ 4578184 w 10678681"/>
              <a:gd name="connsiteY93" fmla="*/ 1326745 h 1357700"/>
              <a:gd name="connsiteX94" fmla="*/ 4574270 w 10678681"/>
              <a:gd name="connsiteY94" fmla="*/ 1325878 h 1357700"/>
              <a:gd name="connsiteX95" fmla="*/ 4564919 w 10678681"/>
              <a:gd name="connsiteY95" fmla="*/ 1325507 h 1357700"/>
              <a:gd name="connsiteX96" fmla="*/ 4566586 w 10678681"/>
              <a:gd name="connsiteY96" fmla="*/ 1316963 h 1357700"/>
              <a:gd name="connsiteX97" fmla="*/ 4556303 w 10678681"/>
              <a:gd name="connsiteY97" fmla="*/ 1300262 h 1357700"/>
              <a:gd name="connsiteX98" fmla="*/ 4502358 w 10678681"/>
              <a:gd name="connsiteY98" fmla="*/ 1302558 h 1357700"/>
              <a:gd name="connsiteX99" fmla="*/ 4498919 w 10678681"/>
              <a:gd name="connsiteY99" fmla="*/ 1312115 h 1357700"/>
              <a:gd name="connsiteX100" fmla="*/ 4492075 w 10678681"/>
              <a:gd name="connsiteY100" fmla="*/ 1313357 h 1357700"/>
              <a:gd name="connsiteX101" fmla="*/ 4487466 w 10678681"/>
              <a:gd name="connsiteY101" fmla="*/ 1304102 h 1357700"/>
              <a:gd name="connsiteX102" fmla="*/ 4398292 w 10678681"/>
              <a:gd name="connsiteY102" fmla="*/ 1278410 h 1357700"/>
              <a:gd name="connsiteX103" fmla="*/ 4306088 w 10678681"/>
              <a:gd name="connsiteY103" fmla="*/ 1282512 h 1357700"/>
              <a:gd name="connsiteX104" fmla="*/ 4188995 w 10678681"/>
              <a:gd name="connsiteY104" fmla="*/ 1296718 h 1357700"/>
              <a:gd name="connsiteX105" fmla="*/ 4136582 w 10678681"/>
              <a:gd name="connsiteY105" fmla="*/ 1287687 h 1357700"/>
              <a:gd name="connsiteX106" fmla="*/ 4064614 w 10678681"/>
              <a:gd name="connsiteY106" fmla="*/ 1296118 h 1357700"/>
              <a:gd name="connsiteX107" fmla="*/ 3906561 w 10678681"/>
              <a:gd name="connsiteY107" fmla="*/ 1352435 h 1357700"/>
              <a:gd name="connsiteX108" fmla="*/ 3787890 w 10678681"/>
              <a:gd name="connsiteY108" fmla="*/ 1352442 h 1357700"/>
              <a:gd name="connsiteX109" fmla="*/ 3745993 w 10678681"/>
              <a:gd name="connsiteY109" fmla="*/ 1342630 h 1357700"/>
              <a:gd name="connsiteX110" fmla="*/ 3675785 w 10678681"/>
              <a:gd name="connsiteY110" fmla="*/ 1326802 h 1357700"/>
              <a:gd name="connsiteX111" fmla="*/ 3623856 w 10678681"/>
              <a:gd name="connsiteY111" fmla="*/ 1290804 h 1357700"/>
              <a:gd name="connsiteX112" fmla="*/ 3564933 w 10678681"/>
              <a:gd name="connsiteY112" fmla="*/ 1287147 h 1357700"/>
              <a:gd name="connsiteX113" fmla="*/ 3550537 w 10678681"/>
              <a:gd name="connsiteY113" fmla="*/ 1317552 h 1357700"/>
              <a:gd name="connsiteX114" fmla="*/ 3487736 w 10678681"/>
              <a:gd name="connsiteY114" fmla="*/ 1303493 h 1357700"/>
              <a:gd name="connsiteX115" fmla="*/ 3392548 w 10678681"/>
              <a:gd name="connsiteY115" fmla="*/ 1278741 h 1357700"/>
              <a:gd name="connsiteX116" fmla="*/ 3337466 w 10678681"/>
              <a:gd name="connsiteY116" fmla="*/ 1272537 h 1357700"/>
              <a:gd name="connsiteX117" fmla="*/ 3187206 w 10678681"/>
              <a:gd name="connsiteY117" fmla="*/ 1246821 h 1357700"/>
              <a:gd name="connsiteX118" fmla="*/ 3036856 w 10678681"/>
              <a:gd name="connsiteY118" fmla="*/ 1214383 h 1357700"/>
              <a:gd name="connsiteX119" fmla="*/ 2948654 w 10678681"/>
              <a:gd name="connsiteY119" fmla="*/ 1157455 h 1357700"/>
              <a:gd name="connsiteX120" fmla="*/ 2824973 w 10678681"/>
              <a:gd name="connsiteY120" fmla="*/ 1134864 h 1357700"/>
              <a:gd name="connsiteX121" fmla="*/ 2804398 w 10678681"/>
              <a:gd name="connsiteY121" fmla="*/ 1125556 h 1357700"/>
              <a:gd name="connsiteX122" fmla="*/ 2775396 w 10678681"/>
              <a:gd name="connsiteY122" fmla="*/ 1130148 h 1357700"/>
              <a:gd name="connsiteX123" fmla="*/ 2659096 w 10678681"/>
              <a:gd name="connsiteY123" fmla="*/ 1150294 h 1357700"/>
              <a:gd name="connsiteX124" fmla="*/ 2567088 w 10678681"/>
              <a:gd name="connsiteY124" fmla="*/ 1181781 h 1357700"/>
              <a:gd name="connsiteX125" fmla="*/ 2454501 w 10678681"/>
              <a:gd name="connsiteY125" fmla="*/ 1155455 h 1357700"/>
              <a:gd name="connsiteX126" fmla="*/ 2385161 w 10678681"/>
              <a:gd name="connsiteY126" fmla="*/ 1161312 h 1357700"/>
              <a:gd name="connsiteX127" fmla="*/ 2270528 w 10678681"/>
              <a:gd name="connsiteY127" fmla="*/ 1204338 h 1357700"/>
              <a:gd name="connsiteX128" fmla="*/ 2121820 w 10678681"/>
              <a:gd name="connsiteY128" fmla="*/ 1187078 h 1357700"/>
              <a:gd name="connsiteX129" fmla="*/ 2092716 w 10678681"/>
              <a:gd name="connsiteY129" fmla="*/ 1139224 h 1357700"/>
              <a:gd name="connsiteX130" fmla="*/ 2052449 w 10678681"/>
              <a:gd name="connsiteY130" fmla="*/ 1109687 h 1357700"/>
              <a:gd name="connsiteX131" fmla="*/ 2032607 w 10678681"/>
              <a:gd name="connsiteY131" fmla="*/ 1175477 h 1357700"/>
              <a:gd name="connsiteX132" fmla="*/ 1901837 w 10678681"/>
              <a:gd name="connsiteY132" fmla="*/ 1221762 h 1357700"/>
              <a:gd name="connsiteX133" fmla="*/ 1836762 w 10678681"/>
              <a:gd name="connsiteY133" fmla="*/ 1237387 h 1357700"/>
              <a:gd name="connsiteX134" fmla="*/ 1735877 w 10678681"/>
              <a:gd name="connsiteY134" fmla="*/ 1246527 h 1357700"/>
              <a:gd name="connsiteX135" fmla="*/ 1705069 w 10678681"/>
              <a:gd name="connsiteY135" fmla="*/ 1251989 h 1357700"/>
              <a:gd name="connsiteX136" fmla="*/ 1397689 w 10678681"/>
              <a:gd name="connsiteY136" fmla="*/ 1336144 h 1357700"/>
              <a:gd name="connsiteX137" fmla="*/ 1220734 w 10678681"/>
              <a:gd name="connsiteY137" fmla="*/ 1257811 h 1357700"/>
              <a:gd name="connsiteX138" fmla="*/ 1021737 w 10678681"/>
              <a:gd name="connsiteY138" fmla="*/ 1238739 h 1357700"/>
              <a:gd name="connsiteX139" fmla="*/ 959820 w 10678681"/>
              <a:gd name="connsiteY139" fmla="*/ 1275863 h 1357700"/>
              <a:gd name="connsiteX140" fmla="*/ 929137 w 10678681"/>
              <a:gd name="connsiteY140" fmla="*/ 1273957 h 1357700"/>
              <a:gd name="connsiteX141" fmla="*/ 878849 w 10678681"/>
              <a:gd name="connsiteY141" fmla="*/ 1266740 h 1357700"/>
              <a:gd name="connsiteX142" fmla="*/ 800667 w 10678681"/>
              <a:gd name="connsiteY142" fmla="*/ 1282041 h 1357700"/>
              <a:gd name="connsiteX143" fmla="*/ 644906 w 10678681"/>
              <a:gd name="connsiteY143" fmla="*/ 1273685 h 1357700"/>
              <a:gd name="connsiteX144" fmla="*/ 379869 w 10678681"/>
              <a:gd name="connsiteY144" fmla="*/ 1339165 h 1357700"/>
              <a:gd name="connsiteX145" fmla="*/ 137696 w 10678681"/>
              <a:gd name="connsiteY145" fmla="*/ 1319217 h 1357700"/>
              <a:gd name="connsiteX146" fmla="*/ 54250 w 10678681"/>
              <a:gd name="connsiteY146" fmla="*/ 1315838 h 1357700"/>
              <a:gd name="connsiteX147" fmla="*/ 28042 w 10678681"/>
              <a:gd name="connsiteY147" fmla="*/ 1297822 h 1357700"/>
              <a:gd name="connsiteX148" fmla="*/ 0 w 10678681"/>
              <a:gd name="connsiteY148" fmla="*/ 1294612 h 1357700"/>
              <a:gd name="connsiteX149" fmla="*/ 0 w 10678681"/>
              <a:gd name="connsiteY149"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98313 w 10678681"/>
              <a:gd name="connsiteY65" fmla="*/ 1063249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64639 w 10678681"/>
              <a:gd name="connsiteY65" fmla="*/ 1017831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64639 w 10678681"/>
              <a:gd name="connsiteY65" fmla="*/ 1017831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82280 w 10678681"/>
              <a:gd name="connsiteY38" fmla="*/ 712868 h 1357700"/>
              <a:gd name="connsiteX39" fmla="*/ 7730518 w 10678681"/>
              <a:gd name="connsiteY39" fmla="*/ 739526 h 1357700"/>
              <a:gd name="connsiteX40" fmla="*/ 7652907 w 10678681"/>
              <a:gd name="connsiteY40" fmla="*/ 783273 h 1357700"/>
              <a:gd name="connsiteX41" fmla="*/ 7606008 w 10678681"/>
              <a:gd name="connsiteY41" fmla="*/ 800717 h 1357700"/>
              <a:gd name="connsiteX42" fmla="*/ 7480223 w 10678681"/>
              <a:gd name="connsiteY42" fmla="*/ 856821 h 1357700"/>
              <a:gd name="connsiteX43" fmla="*/ 7356005 w 10678681"/>
              <a:gd name="connsiteY43" fmla="*/ 919462 h 1357700"/>
              <a:gd name="connsiteX44" fmla="*/ 7305396 w 10678681"/>
              <a:gd name="connsiteY44" fmla="*/ 986228 h 1357700"/>
              <a:gd name="connsiteX45" fmla="*/ 7298314 w 10678681"/>
              <a:gd name="connsiteY45" fmla="*/ 989899 h 1357700"/>
              <a:gd name="connsiteX46" fmla="*/ 7277477 w 10678681"/>
              <a:gd name="connsiteY46" fmla="*/ 990571 h 1357700"/>
              <a:gd name="connsiteX47" fmla="*/ 7269396 w 10678681"/>
              <a:gd name="connsiteY47" fmla="*/ 989282 h 1357700"/>
              <a:gd name="connsiteX48" fmla="*/ 7258094 w 10678681"/>
              <a:gd name="connsiteY48" fmla="*/ 990679 h 1357700"/>
              <a:gd name="connsiteX49" fmla="*/ 7257893 w 10678681"/>
              <a:gd name="connsiteY49" fmla="*/ 991204 h 1357700"/>
              <a:gd name="connsiteX50" fmla="*/ 7247153 w 10678681"/>
              <a:gd name="connsiteY50" fmla="*/ 991550 h 1357700"/>
              <a:gd name="connsiteX51" fmla="*/ 7193612 w 10678681"/>
              <a:gd name="connsiteY51" fmla="*/ 987042 h 1357700"/>
              <a:gd name="connsiteX52" fmla="*/ 7132632 w 10678681"/>
              <a:gd name="connsiteY52" fmla="*/ 1042036 h 1357700"/>
              <a:gd name="connsiteX53" fmla="*/ 7105610 w 10678681"/>
              <a:gd name="connsiteY53" fmla="*/ 1053537 h 1357700"/>
              <a:gd name="connsiteX54" fmla="*/ 7091599 w 10678681"/>
              <a:gd name="connsiteY54" fmla="*/ 1062302 h 1357700"/>
              <a:gd name="connsiteX55" fmla="*/ 7090998 w 10678681"/>
              <a:gd name="connsiteY55" fmla="*/ 1064540 h 1357700"/>
              <a:gd name="connsiteX56" fmla="*/ 7039634 w 10678681"/>
              <a:gd name="connsiteY56" fmla="*/ 1059971 h 1357700"/>
              <a:gd name="connsiteX57" fmla="*/ 7033445 w 10678681"/>
              <a:gd name="connsiteY57" fmla="*/ 1063314 h 1357700"/>
              <a:gd name="connsiteX58" fmla="*/ 6999157 w 10678681"/>
              <a:gd name="connsiteY58" fmla="*/ 1055282 h 1357700"/>
              <a:gd name="connsiteX59" fmla="*/ 6981874 w 10678681"/>
              <a:gd name="connsiteY59" fmla="*/ 1053827 h 1357700"/>
              <a:gd name="connsiteX60" fmla="*/ 6976102 w 10678681"/>
              <a:gd name="connsiteY60" fmla="*/ 1047854 h 1357700"/>
              <a:gd name="connsiteX61" fmla="*/ 6951040 w 10678681"/>
              <a:gd name="connsiteY61" fmla="*/ 1048531 h 1357700"/>
              <a:gd name="connsiteX62" fmla="*/ 6948497 w 10678681"/>
              <a:gd name="connsiteY62" fmla="*/ 1050706 h 1357700"/>
              <a:gd name="connsiteX63" fmla="*/ 6926582 w 10678681"/>
              <a:gd name="connsiteY63" fmla="*/ 1043462 h 1357700"/>
              <a:gd name="connsiteX64" fmla="*/ 6833743 w 10678681"/>
              <a:gd name="connsiteY64" fmla="*/ 1027960 h 1357700"/>
              <a:gd name="connsiteX65" fmla="*/ 6687090 w 10678681"/>
              <a:gd name="connsiteY65" fmla="*/ 1063250 h 1357700"/>
              <a:gd name="connsiteX66" fmla="*/ 6437450 w 10678681"/>
              <a:gd name="connsiteY66" fmla="*/ 1101075 h 1357700"/>
              <a:gd name="connsiteX67" fmla="*/ 6327795 w 10678681"/>
              <a:gd name="connsiteY67" fmla="*/ 1088142 h 1357700"/>
              <a:gd name="connsiteX68" fmla="*/ 6136549 w 10678681"/>
              <a:gd name="connsiteY68" fmla="*/ 1100268 h 1357700"/>
              <a:gd name="connsiteX69" fmla="*/ 6004655 w 10678681"/>
              <a:gd name="connsiteY69" fmla="*/ 1114946 h 1357700"/>
              <a:gd name="connsiteX70" fmla="*/ 5936643 w 10678681"/>
              <a:gd name="connsiteY70" fmla="*/ 1095428 h 1357700"/>
              <a:gd name="connsiteX71" fmla="*/ 5912484 w 10678681"/>
              <a:gd name="connsiteY71" fmla="*/ 1112624 h 1357700"/>
              <a:gd name="connsiteX72" fmla="*/ 5908387 w 10678681"/>
              <a:gd name="connsiteY72" fmla="*/ 1116018 h 1357700"/>
              <a:gd name="connsiteX73" fmla="*/ 5890495 w 10678681"/>
              <a:gd name="connsiteY73" fmla="*/ 1120268 h 1357700"/>
              <a:gd name="connsiteX74" fmla="*/ 5887318 w 10678681"/>
              <a:gd name="connsiteY74" fmla="*/ 1133134 h 1357700"/>
              <a:gd name="connsiteX75" fmla="*/ 5861726 w 10678681"/>
              <a:gd name="connsiteY75" fmla="*/ 1147891 h 1357700"/>
              <a:gd name="connsiteX76" fmla="*/ 5805823 w 10678681"/>
              <a:gd name="connsiteY76" fmla="*/ 1152457 h 1357700"/>
              <a:gd name="connsiteX77" fmla="*/ 5689841 w 10678681"/>
              <a:gd name="connsiteY77" fmla="*/ 1176232 h 1357700"/>
              <a:gd name="connsiteX78" fmla="*/ 5605119 w 10678681"/>
              <a:gd name="connsiteY78" fmla="*/ 1190202 h 1357700"/>
              <a:gd name="connsiteX79" fmla="*/ 5488513 w 10678681"/>
              <a:gd name="connsiteY79" fmla="*/ 1205367 h 1357700"/>
              <a:gd name="connsiteX80" fmla="*/ 5402905 w 10678681"/>
              <a:gd name="connsiteY80" fmla="*/ 1241191 h 1357700"/>
              <a:gd name="connsiteX81" fmla="*/ 5285593 w 10678681"/>
              <a:gd name="connsiteY81" fmla="*/ 1273569 h 1357700"/>
              <a:gd name="connsiteX82" fmla="*/ 5192893 w 10678681"/>
              <a:gd name="connsiteY82" fmla="*/ 1247188 h 1357700"/>
              <a:gd name="connsiteX83" fmla="*/ 5186475 w 10678681"/>
              <a:gd name="connsiteY83" fmla="*/ 1257028 h 1357700"/>
              <a:gd name="connsiteX84" fmla="*/ 5126038 w 10678681"/>
              <a:gd name="connsiteY84" fmla="*/ 1263189 h 1357700"/>
              <a:gd name="connsiteX85" fmla="*/ 4894688 w 10678681"/>
              <a:gd name="connsiteY85" fmla="*/ 1247184 h 1357700"/>
              <a:gd name="connsiteX86" fmla="*/ 4788036 w 10678681"/>
              <a:gd name="connsiteY86" fmla="*/ 1238182 h 1357700"/>
              <a:gd name="connsiteX87" fmla="*/ 4747555 w 10678681"/>
              <a:gd name="connsiteY87" fmla="*/ 1252768 h 1357700"/>
              <a:gd name="connsiteX88" fmla="*/ 4679644 w 10678681"/>
              <a:gd name="connsiteY88" fmla="*/ 1276603 h 1357700"/>
              <a:gd name="connsiteX89" fmla="*/ 4632222 w 10678681"/>
              <a:gd name="connsiteY89" fmla="*/ 1318360 h 1357700"/>
              <a:gd name="connsiteX90" fmla="*/ 4617358 w 10678681"/>
              <a:gd name="connsiteY90" fmla="*/ 1327690 h 1357700"/>
              <a:gd name="connsiteX91" fmla="*/ 4589102 w 10678681"/>
              <a:gd name="connsiteY91" fmla="*/ 1321223 h 1357700"/>
              <a:gd name="connsiteX92" fmla="*/ 4578184 w 10678681"/>
              <a:gd name="connsiteY92" fmla="*/ 1326745 h 1357700"/>
              <a:gd name="connsiteX93" fmla="*/ 4574270 w 10678681"/>
              <a:gd name="connsiteY93" fmla="*/ 1325878 h 1357700"/>
              <a:gd name="connsiteX94" fmla="*/ 4564919 w 10678681"/>
              <a:gd name="connsiteY94" fmla="*/ 1325507 h 1357700"/>
              <a:gd name="connsiteX95" fmla="*/ 4566586 w 10678681"/>
              <a:gd name="connsiteY95" fmla="*/ 1316963 h 1357700"/>
              <a:gd name="connsiteX96" fmla="*/ 4556303 w 10678681"/>
              <a:gd name="connsiteY96" fmla="*/ 1300262 h 1357700"/>
              <a:gd name="connsiteX97" fmla="*/ 4502358 w 10678681"/>
              <a:gd name="connsiteY97" fmla="*/ 1302558 h 1357700"/>
              <a:gd name="connsiteX98" fmla="*/ 4498919 w 10678681"/>
              <a:gd name="connsiteY98" fmla="*/ 1312115 h 1357700"/>
              <a:gd name="connsiteX99" fmla="*/ 4492075 w 10678681"/>
              <a:gd name="connsiteY99" fmla="*/ 1313357 h 1357700"/>
              <a:gd name="connsiteX100" fmla="*/ 4487466 w 10678681"/>
              <a:gd name="connsiteY100" fmla="*/ 1304102 h 1357700"/>
              <a:gd name="connsiteX101" fmla="*/ 4398292 w 10678681"/>
              <a:gd name="connsiteY101" fmla="*/ 1278410 h 1357700"/>
              <a:gd name="connsiteX102" fmla="*/ 4306088 w 10678681"/>
              <a:gd name="connsiteY102" fmla="*/ 1282512 h 1357700"/>
              <a:gd name="connsiteX103" fmla="*/ 4188995 w 10678681"/>
              <a:gd name="connsiteY103" fmla="*/ 1296718 h 1357700"/>
              <a:gd name="connsiteX104" fmla="*/ 4136582 w 10678681"/>
              <a:gd name="connsiteY104" fmla="*/ 1287687 h 1357700"/>
              <a:gd name="connsiteX105" fmla="*/ 4064614 w 10678681"/>
              <a:gd name="connsiteY105" fmla="*/ 1296118 h 1357700"/>
              <a:gd name="connsiteX106" fmla="*/ 3906561 w 10678681"/>
              <a:gd name="connsiteY106" fmla="*/ 1352435 h 1357700"/>
              <a:gd name="connsiteX107" fmla="*/ 3787890 w 10678681"/>
              <a:gd name="connsiteY107" fmla="*/ 1352442 h 1357700"/>
              <a:gd name="connsiteX108" fmla="*/ 3745993 w 10678681"/>
              <a:gd name="connsiteY108" fmla="*/ 1342630 h 1357700"/>
              <a:gd name="connsiteX109" fmla="*/ 3675785 w 10678681"/>
              <a:gd name="connsiteY109" fmla="*/ 1326802 h 1357700"/>
              <a:gd name="connsiteX110" fmla="*/ 3623856 w 10678681"/>
              <a:gd name="connsiteY110" fmla="*/ 1290804 h 1357700"/>
              <a:gd name="connsiteX111" fmla="*/ 3564933 w 10678681"/>
              <a:gd name="connsiteY111" fmla="*/ 1287147 h 1357700"/>
              <a:gd name="connsiteX112" fmla="*/ 3550537 w 10678681"/>
              <a:gd name="connsiteY112" fmla="*/ 1317552 h 1357700"/>
              <a:gd name="connsiteX113" fmla="*/ 3487736 w 10678681"/>
              <a:gd name="connsiteY113" fmla="*/ 1303493 h 1357700"/>
              <a:gd name="connsiteX114" fmla="*/ 3392548 w 10678681"/>
              <a:gd name="connsiteY114" fmla="*/ 1278741 h 1357700"/>
              <a:gd name="connsiteX115" fmla="*/ 3337466 w 10678681"/>
              <a:gd name="connsiteY115" fmla="*/ 1272537 h 1357700"/>
              <a:gd name="connsiteX116" fmla="*/ 3187206 w 10678681"/>
              <a:gd name="connsiteY116" fmla="*/ 1246821 h 1357700"/>
              <a:gd name="connsiteX117" fmla="*/ 3036856 w 10678681"/>
              <a:gd name="connsiteY117" fmla="*/ 1214383 h 1357700"/>
              <a:gd name="connsiteX118" fmla="*/ 2948654 w 10678681"/>
              <a:gd name="connsiteY118" fmla="*/ 1157455 h 1357700"/>
              <a:gd name="connsiteX119" fmla="*/ 2824973 w 10678681"/>
              <a:gd name="connsiteY119" fmla="*/ 1134864 h 1357700"/>
              <a:gd name="connsiteX120" fmla="*/ 2804398 w 10678681"/>
              <a:gd name="connsiteY120" fmla="*/ 1125556 h 1357700"/>
              <a:gd name="connsiteX121" fmla="*/ 2775396 w 10678681"/>
              <a:gd name="connsiteY121" fmla="*/ 1130148 h 1357700"/>
              <a:gd name="connsiteX122" fmla="*/ 2659096 w 10678681"/>
              <a:gd name="connsiteY122" fmla="*/ 1150294 h 1357700"/>
              <a:gd name="connsiteX123" fmla="*/ 2567088 w 10678681"/>
              <a:gd name="connsiteY123" fmla="*/ 1181781 h 1357700"/>
              <a:gd name="connsiteX124" fmla="*/ 2454501 w 10678681"/>
              <a:gd name="connsiteY124" fmla="*/ 1155455 h 1357700"/>
              <a:gd name="connsiteX125" fmla="*/ 2385161 w 10678681"/>
              <a:gd name="connsiteY125" fmla="*/ 1161312 h 1357700"/>
              <a:gd name="connsiteX126" fmla="*/ 2270528 w 10678681"/>
              <a:gd name="connsiteY126" fmla="*/ 1204338 h 1357700"/>
              <a:gd name="connsiteX127" fmla="*/ 2121820 w 10678681"/>
              <a:gd name="connsiteY127" fmla="*/ 1187078 h 1357700"/>
              <a:gd name="connsiteX128" fmla="*/ 2092716 w 10678681"/>
              <a:gd name="connsiteY128" fmla="*/ 1139224 h 1357700"/>
              <a:gd name="connsiteX129" fmla="*/ 2052449 w 10678681"/>
              <a:gd name="connsiteY129" fmla="*/ 1109687 h 1357700"/>
              <a:gd name="connsiteX130" fmla="*/ 2032607 w 10678681"/>
              <a:gd name="connsiteY130" fmla="*/ 1175477 h 1357700"/>
              <a:gd name="connsiteX131" fmla="*/ 1901837 w 10678681"/>
              <a:gd name="connsiteY131" fmla="*/ 1221762 h 1357700"/>
              <a:gd name="connsiteX132" fmla="*/ 1836762 w 10678681"/>
              <a:gd name="connsiteY132" fmla="*/ 1237387 h 1357700"/>
              <a:gd name="connsiteX133" fmla="*/ 1735877 w 10678681"/>
              <a:gd name="connsiteY133" fmla="*/ 1246527 h 1357700"/>
              <a:gd name="connsiteX134" fmla="*/ 1705069 w 10678681"/>
              <a:gd name="connsiteY134" fmla="*/ 1251989 h 1357700"/>
              <a:gd name="connsiteX135" fmla="*/ 1397689 w 10678681"/>
              <a:gd name="connsiteY135" fmla="*/ 1336144 h 1357700"/>
              <a:gd name="connsiteX136" fmla="*/ 1220734 w 10678681"/>
              <a:gd name="connsiteY136" fmla="*/ 1257811 h 1357700"/>
              <a:gd name="connsiteX137" fmla="*/ 1021737 w 10678681"/>
              <a:gd name="connsiteY137" fmla="*/ 1238739 h 1357700"/>
              <a:gd name="connsiteX138" fmla="*/ 959820 w 10678681"/>
              <a:gd name="connsiteY138" fmla="*/ 1275863 h 1357700"/>
              <a:gd name="connsiteX139" fmla="*/ 929137 w 10678681"/>
              <a:gd name="connsiteY139" fmla="*/ 1273957 h 1357700"/>
              <a:gd name="connsiteX140" fmla="*/ 878849 w 10678681"/>
              <a:gd name="connsiteY140" fmla="*/ 1266740 h 1357700"/>
              <a:gd name="connsiteX141" fmla="*/ 800667 w 10678681"/>
              <a:gd name="connsiteY141" fmla="*/ 1282041 h 1357700"/>
              <a:gd name="connsiteX142" fmla="*/ 644906 w 10678681"/>
              <a:gd name="connsiteY142" fmla="*/ 1273685 h 1357700"/>
              <a:gd name="connsiteX143" fmla="*/ 379869 w 10678681"/>
              <a:gd name="connsiteY143" fmla="*/ 1339165 h 1357700"/>
              <a:gd name="connsiteX144" fmla="*/ 137696 w 10678681"/>
              <a:gd name="connsiteY144" fmla="*/ 1319217 h 1357700"/>
              <a:gd name="connsiteX145" fmla="*/ 54250 w 10678681"/>
              <a:gd name="connsiteY145" fmla="*/ 1315838 h 1357700"/>
              <a:gd name="connsiteX146" fmla="*/ 28042 w 10678681"/>
              <a:gd name="connsiteY146" fmla="*/ 1297822 h 1357700"/>
              <a:gd name="connsiteX147" fmla="*/ 0 w 10678681"/>
              <a:gd name="connsiteY147" fmla="*/ 1294612 h 1357700"/>
              <a:gd name="connsiteX148" fmla="*/ 0 w 10678681"/>
              <a:gd name="connsiteY148"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98314 w 10678681"/>
              <a:gd name="connsiteY44" fmla="*/ 989899 h 1357700"/>
              <a:gd name="connsiteX45" fmla="*/ 7277477 w 10678681"/>
              <a:gd name="connsiteY45" fmla="*/ 990571 h 1357700"/>
              <a:gd name="connsiteX46" fmla="*/ 7269396 w 10678681"/>
              <a:gd name="connsiteY46" fmla="*/ 989282 h 1357700"/>
              <a:gd name="connsiteX47" fmla="*/ 7258094 w 10678681"/>
              <a:gd name="connsiteY47" fmla="*/ 990679 h 1357700"/>
              <a:gd name="connsiteX48" fmla="*/ 7257893 w 10678681"/>
              <a:gd name="connsiteY48" fmla="*/ 991204 h 1357700"/>
              <a:gd name="connsiteX49" fmla="*/ 7247153 w 10678681"/>
              <a:gd name="connsiteY49" fmla="*/ 991550 h 1357700"/>
              <a:gd name="connsiteX50" fmla="*/ 7193612 w 10678681"/>
              <a:gd name="connsiteY50" fmla="*/ 987042 h 1357700"/>
              <a:gd name="connsiteX51" fmla="*/ 7132632 w 10678681"/>
              <a:gd name="connsiteY51" fmla="*/ 1042036 h 1357700"/>
              <a:gd name="connsiteX52" fmla="*/ 7105610 w 10678681"/>
              <a:gd name="connsiteY52" fmla="*/ 1053537 h 1357700"/>
              <a:gd name="connsiteX53" fmla="*/ 7091599 w 10678681"/>
              <a:gd name="connsiteY53" fmla="*/ 1062302 h 1357700"/>
              <a:gd name="connsiteX54" fmla="*/ 7090998 w 10678681"/>
              <a:gd name="connsiteY54" fmla="*/ 1064540 h 1357700"/>
              <a:gd name="connsiteX55" fmla="*/ 7039634 w 10678681"/>
              <a:gd name="connsiteY55" fmla="*/ 1059971 h 1357700"/>
              <a:gd name="connsiteX56" fmla="*/ 7033445 w 10678681"/>
              <a:gd name="connsiteY56" fmla="*/ 1063314 h 1357700"/>
              <a:gd name="connsiteX57" fmla="*/ 6999157 w 10678681"/>
              <a:gd name="connsiteY57" fmla="*/ 1055282 h 1357700"/>
              <a:gd name="connsiteX58" fmla="*/ 6981874 w 10678681"/>
              <a:gd name="connsiteY58" fmla="*/ 1053827 h 1357700"/>
              <a:gd name="connsiteX59" fmla="*/ 6976102 w 10678681"/>
              <a:gd name="connsiteY59" fmla="*/ 1047854 h 1357700"/>
              <a:gd name="connsiteX60" fmla="*/ 6951040 w 10678681"/>
              <a:gd name="connsiteY60" fmla="*/ 1048531 h 1357700"/>
              <a:gd name="connsiteX61" fmla="*/ 6948497 w 10678681"/>
              <a:gd name="connsiteY61" fmla="*/ 1050706 h 1357700"/>
              <a:gd name="connsiteX62" fmla="*/ 6926582 w 10678681"/>
              <a:gd name="connsiteY62" fmla="*/ 1043462 h 1357700"/>
              <a:gd name="connsiteX63" fmla="*/ 6833743 w 10678681"/>
              <a:gd name="connsiteY63" fmla="*/ 1027960 h 1357700"/>
              <a:gd name="connsiteX64" fmla="*/ 6687090 w 10678681"/>
              <a:gd name="connsiteY64" fmla="*/ 1063250 h 1357700"/>
              <a:gd name="connsiteX65" fmla="*/ 6437450 w 10678681"/>
              <a:gd name="connsiteY65" fmla="*/ 1101075 h 1357700"/>
              <a:gd name="connsiteX66" fmla="*/ 6327795 w 10678681"/>
              <a:gd name="connsiteY66" fmla="*/ 1088142 h 1357700"/>
              <a:gd name="connsiteX67" fmla="*/ 6136549 w 10678681"/>
              <a:gd name="connsiteY67" fmla="*/ 1100268 h 1357700"/>
              <a:gd name="connsiteX68" fmla="*/ 6004655 w 10678681"/>
              <a:gd name="connsiteY68" fmla="*/ 1114946 h 1357700"/>
              <a:gd name="connsiteX69" fmla="*/ 5936643 w 10678681"/>
              <a:gd name="connsiteY69" fmla="*/ 1095428 h 1357700"/>
              <a:gd name="connsiteX70" fmla="*/ 5912484 w 10678681"/>
              <a:gd name="connsiteY70" fmla="*/ 1112624 h 1357700"/>
              <a:gd name="connsiteX71" fmla="*/ 5908387 w 10678681"/>
              <a:gd name="connsiteY71" fmla="*/ 1116018 h 1357700"/>
              <a:gd name="connsiteX72" fmla="*/ 5890495 w 10678681"/>
              <a:gd name="connsiteY72" fmla="*/ 1120268 h 1357700"/>
              <a:gd name="connsiteX73" fmla="*/ 5887318 w 10678681"/>
              <a:gd name="connsiteY73" fmla="*/ 1133134 h 1357700"/>
              <a:gd name="connsiteX74" fmla="*/ 5861726 w 10678681"/>
              <a:gd name="connsiteY74" fmla="*/ 1147891 h 1357700"/>
              <a:gd name="connsiteX75" fmla="*/ 5805823 w 10678681"/>
              <a:gd name="connsiteY75" fmla="*/ 1152457 h 1357700"/>
              <a:gd name="connsiteX76" fmla="*/ 5689841 w 10678681"/>
              <a:gd name="connsiteY76" fmla="*/ 1176232 h 1357700"/>
              <a:gd name="connsiteX77" fmla="*/ 5605119 w 10678681"/>
              <a:gd name="connsiteY77" fmla="*/ 1190202 h 1357700"/>
              <a:gd name="connsiteX78" fmla="*/ 5488513 w 10678681"/>
              <a:gd name="connsiteY78" fmla="*/ 1205367 h 1357700"/>
              <a:gd name="connsiteX79" fmla="*/ 5402905 w 10678681"/>
              <a:gd name="connsiteY79" fmla="*/ 1241191 h 1357700"/>
              <a:gd name="connsiteX80" fmla="*/ 5285593 w 10678681"/>
              <a:gd name="connsiteY80" fmla="*/ 1273569 h 1357700"/>
              <a:gd name="connsiteX81" fmla="*/ 5192893 w 10678681"/>
              <a:gd name="connsiteY81" fmla="*/ 1247188 h 1357700"/>
              <a:gd name="connsiteX82" fmla="*/ 5186475 w 10678681"/>
              <a:gd name="connsiteY82" fmla="*/ 1257028 h 1357700"/>
              <a:gd name="connsiteX83" fmla="*/ 5126038 w 10678681"/>
              <a:gd name="connsiteY83" fmla="*/ 1263189 h 1357700"/>
              <a:gd name="connsiteX84" fmla="*/ 4894688 w 10678681"/>
              <a:gd name="connsiteY84" fmla="*/ 1247184 h 1357700"/>
              <a:gd name="connsiteX85" fmla="*/ 4788036 w 10678681"/>
              <a:gd name="connsiteY85" fmla="*/ 1238182 h 1357700"/>
              <a:gd name="connsiteX86" fmla="*/ 4747555 w 10678681"/>
              <a:gd name="connsiteY86" fmla="*/ 1252768 h 1357700"/>
              <a:gd name="connsiteX87" fmla="*/ 4679644 w 10678681"/>
              <a:gd name="connsiteY87" fmla="*/ 1276603 h 1357700"/>
              <a:gd name="connsiteX88" fmla="*/ 4632222 w 10678681"/>
              <a:gd name="connsiteY88" fmla="*/ 1318360 h 1357700"/>
              <a:gd name="connsiteX89" fmla="*/ 4617358 w 10678681"/>
              <a:gd name="connsiteY89" fmla="*/ 1327690 h 1357700"/>
              <a:gd name="connsiteX90" fmla="*/ 4589102 w 10678681"/>
              <a:gd name="connsiteY90" fmla="*/ 1321223 h 1357700"/>
              <a:gd name="connsiteX91" fmla="*/ 4578184 w 10678681"/>
              <a:gd name="connsiteY91" fmla="*/ 1326745 h 1357700"/>
              <a:gd name="connsiteX92" fmla="*/ 4574270 w 10678681"/>
              <a:gd name="connsiteY92" fmla="*/ 1325878 h 1357700"/>
              <a:gd name="connsiteX93" fmla="*/ 4564919 w 10678681"/>
              <a:gd name="connsiteY93" fmla="*/ 1325507 h 1357700"/>
              <a:gd name="connsiteX94" fmla="*/ 4566586 w 10678681"/>
              <a:gd name="connsiteY94" fmla="*/ 1316963 h 1357700"/>
              <a:gd name="connsiteX95" fmla="*/ 4556303 w 10678681"/>
              <a:gd name="connsiteY95" fmla="*/ 1300262 h 1357700"/>
              <a:gd name="connsiteX96" fmla="*/ 4502358 w 10678681"/>
              <a:gd name="connsiteY96" fmla="*/ 1302558 h 1357700"/>
              <a:gd name="connsiteX97" fmla="*/ 4498919 w 10678681"/>
              <a:gd name="connsiteY97" fmla="*/ 1312115 h 1357700"/>
              <a:gd name="connsiteX98" fmla="*/ 4492075 w 10678681"/>
              <a:gd name="connsiteY98" fmla="*/ 1313357 h 1357700"/>
              <a:gd name="connsiteX99" fmla="*/ 4487466 w 10678681"/>
              <a:gd name="connsiteY99" fmla="*/ 1304102 h 1357700"/>
              <a:gd name="connsiteX100" fmla="*/ 4398292 w 10678681"/>
              <a:gd name="connsiteY100" fmla="*/ 1278410 h 1357700"/>
              <a:gd name="connsiteX101" fmla="*/ 4306088 w 10678681"/>
              <a:gd name="connsiteY101" fmla="*/ 1282512 h 1357700"/>
              <a:gd name="connsiteX102" fmla="*/ 4188995 w 10678681"/>
              <a:gd name="connsiteY102" fmla="*/ 1296718 h 1357700"/>
              <a:gd name="connsiteX103" fmla="*/ 4136582 w 10678681"/>
              <a:gd name="connsiteY103" fmla="*/ 1287687 h 1357700"/>
              <a:gd name="connsiteX104" fmla="*/ 4064614 w 10678681"/>
              <a:gd name="connsiteY104" fmla="*/ 1296118 h 1357700"/>
              <a:gd name="connsiteX105" fmla="*/ 3906561 w 10678681"/>
              <a:gd name="connsiteY105" fmla="*/ 1352435 h 1357700"/>
              <a:gd name="connsiteX106" fmla="*/ 3787890 w 10678681"/>
              <a:gd name="connsiteY106" fmla="*/ 1352442 h 1357700"/>
              <a:gd name="connsiteX107" fmla="*/ 3745993 w 10678681"/>
              <a:gd name="connsiteY107" fmla="*/ 1342630 h 1357700"/>
              <a:gd name="connsiteX108" fmla="*/ 3675785 w 10678681"/>
              <a:gd name="connsiteY108" fmla="*/ 1326802 h 1357700"/>
              <a:gd name="connsiteX109" fmla="*/ 3623856 w 10678681"/>
              <a:gd name="connsiteY109" fmla="*/ 1290804 h 1357700"/>
              <a:gd name="connsiteX110" fmla="*/ 3564933 w 10678681"/>
              <a:gd name="connsiteY110" fmla="*/ 1287147 h 1357700"/>
              <a:gd name="connsiteX111" fmla="*/ 3550537 w 10678681"/>
              <a:gd name="connsiteY111" fmla="*/ 1317552 h 1357700"/>
              <a:gd name="connsiteX112" fmla="*/ 3487736 w 10678681"/>
              <a:gd name="connsiteY112" fmla="*/ 1303493 h 1357700"/>
              <a:gd name="connsiteX113" fmla="*/ 3392548 w 10678681"/>
              <a:gd name="connsiteY113" fmla="*/ 1278741 h 1357700"/>
              <a:gd name="connsiteX114" fmla="*/ 3337466 w 10678681"/>
              <a:gd name="connsiteY114" fmla="*/ 1272537 h 1357700"/>
              <a:gd name="connsiteX115" fmla="*/ 3187206 w 10678681"/>
              <a:gd name="connsiteY115" fmla="*/ 1246821 h 1357700"/>
              <a:gd name="connsiteX116" fmla="*/ 3036856 w 10678681"/>
              <a:gd name="connsiteY116" fmla="*/ 1214383 h 1357700"/>
              <a:gd name="connsiteX117" fmla="*/ 2948654 w 10678681"/>
              <a:gd name="connsiteY117" fmla="*/ 1157455 h 1357700"/>
              <a:gd name="connsiteX118" fmla="*/ 2824973 w 10678681"/>
              <a:gd name="connsiteY118" fmla="*/ 1134864 h 1357700"/>
              <a:gd name="connsiteX119" fmla="*/ 2804398 w 10678681"/>
              <a:gd name="connsiteY119" fmla="*/ 1125556 h 1357700"/>
              <a:gd name="connsiteX120" fmla="*/ 2775396 w 10678681"/>
              <a:gd name="connsiteY120" fmla="*/ 1130148 h 1357700"/>
              <a:gd name="connsiteX121" fmla="*/ 2659096 w 10678681"/>
              <a:gd name="connsiteY121" fmla="*/ 1150294 h 1357700"/>
              <a:gd name="connsiteX122" fmla="*/ 2567088 w 10678681"/>
              <a:gd name="connsiteY122" fmla="*/ 1181781 h 1357700"/>
              <a:gd name="connsiteX123" fmla="*/ 2454501 w 10678681"/>
              <a:gd name="connsiteY123" fmla="*/ 1155455 h 1357700"/>
              <a:gd name="connsiteX124" fmla="*/ 2385161 w 10678681"/>
              <a:gd name="connsiteY124" fmla="*/ 1161312 h 1357700"/>
              <a:gd name="connsiteX125" fmla="*/ 2270528 w 10678681"/>
              <a:gd name="connsiteY125" fmla="*/ 1204338 h 1357700"/>
              <a:gd name="connsiteX126" fmla="*/ 2121820 w 10678681"/>
              <a:gd name="connsiteY126" fmla="*/ 1187078 h 1357700"/>
              <a:gd name="connsiteX127" fmla="*/ 2092716 w 10678681"/>
              <a:gd name="connsiteY127" fmla="*/ 1139224 h 1357700"/>
              <a:gd name="connsiteX128" fmla="*/ 2052449 w 10678681"/>
              <a:gd name="connsiteY128" fmla="*/ 1109687 h 1357700"/>
              <a:gd name="connsiteX129" fmla="*/ 2032607 w 10678681"/>
              <a:gd name="connsiteY129" fmla="*/ 1175477 h 1357700"/>
              <a:gd name="connsiteX130" fmla="*/ 1901837 w 10678681"/>
              <a:gd name="connsiteY130" fmla="*/ 1221762 h 1357700"/>
              <a:gd name="connsiteX131" fmla="*/ 1836762 w 10678681"/>
              <a:gd name="connsiteY131" fmla="*/ 1237387 h 1357700"/>
              <a:gd name="connsiteX132" fmla="*/ 1735877 w 10678681"/>
              <a:gd name="connsiteY132" fmla="*/ 1246527 h 1357700"/>
              <a:gd name="connsiteX133" fmla="*/ 1705069 w 10678681"/>
              <a:gd name="connsiteY133" fmla="*/ 1251989 h 1357700"/>
              <a:gd name="connsiteX134" fmla="*/ 1397689 w 10678681"/>
              <a:gd name="connsiteY134" fmla="*/ 1336144 h 1357700"/>
              <a:gd name="connsiteX135" fmla="*/ 1220734 w 10678681"/>
              <a:gd name="connsiteY135" fmla="*/ 1257811 h 1357700"/>
              <a:gd name="connsiteX136" fmla="*/ 1021737 w 10678681"/>
              <a:gd name="connsiteY136" fmla="*/ 1238739 h 1357700"/>
              <a:gd name="connsiteX137" fmla="*/ 959820 w 10678681"/>
              <a:gd name="connsiteY137" fmla="*/ 1275863 h 1357700"/>
              <a:gd name="connsiteX138" fmla="*/ 929137 w 10678681"/>
              <a:gd name="connsiteY138" fmla="*/ 1273957 h 1357700"/>
              <a:gd name="connsiteX139" fmla="*/ 878849 w 10678681"/>
              <a:gd name="connsiteY139" fmla="*/ 1266740 h 1357700"/>
              <a:gd name="connsiteX140" fmla="*/ 800667 w 10678681"/>
              <a:gd name="connsiteY140" fmla="*/ 1282041 h 1357700"/>
              <a:gd name="connsiteX141" fmla="*/ 644906 w 10678681"/>
              <a:gd name="connsiteY141" fmla="*/ 1273685 h 1357700"/>
              <a:gd name="connsiteX142" fmla="*/ 379869 w 10678681"/>
              <a:gd name="connsiteY142" fmla="*/ 1339165 h 1357700"/>
              <a:gd name="connsiteX143" fmla="*/ 137696 w 10678681"/>
              <a:gd name="connsiteY143" fmla="*/ 1319217 h 1357700"/>
              <a:gd name="connsiteX144" fmla="*/ 54250 w 10678681"/>
              <a:gd name="connsiteY144" fmla="*/ 1315838 h 1357700"/>
              <a:gd name="connsiteX145" fmla="*/ 28042 w 10678681"/>
              <a:gd name="connsiteY145" fmla="*/ 1297822 h 1357700"/>
              <a:gd name="connsiteX146" fmla="*/ 0 w 10678681"/>
              <a:gd name="connsiteY146" fmla="*/ 1294612 h 1357700"/>
              <a:gd name="connsiteX147" fmla="*/ 0 w 10678681"/>
              <a:gd name="connsiteY147"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91599 w 10678681"/>
              <a:gd name="connsiteY52" fmla="*/ 1062302 h 1357700"/>
              <a:gd name="connsiteX53" fmla="*/ 7090998 w 10678681"/>
              <a:gd name="connsiteY53" fmla="*/ 1064540 h 1357700"/>
              <a:gd name="connsiteX54" fmla="*/ 7039634 w 10678681"/>
              <a:gd name="connsiteY54" fmla="*/ 1059971 h 1357700"/>
              <a:gd name="connsiteX55" fmla="*/ 7033445 w 10678681"/>
              <a:gd name="connsiteY55" fmla="*/ 1063314 h 1357700"/>
              <a:gd name="connsiteX56" fmla="*/ 6999157 w 10678681"/>
              <a:gd name="connsiteY56" fmla="*/ 1055282 h 1357700"/>
              <a:gd name="connsiteX57" fmla="*/ 6981874 w 10678681"/>
              <a:gd name="connsiteY57" fmla="*/ 1053827 h 1357700"/>
              <a:gd name="connsiteX58" fmla="*/ 6976102 w 10678681"/>
              <a:gd name="connsiteY58" fmla="*/ 1047854 h 1357700"/>
              <a:gd name="connsiteX59" fmla="*/ 6951040 w 10678681"/>
              <a:gd name="connsiteY59" fmla="*/ 1048531 h 1357700"/>
              <a:gd name="connsiteX60" fmla="*/ 6948497 w 10678681"/>
              <a:gd name="connsiteY60" fmla="*/ 1050706 h 1357700"/>
              <a:gd name="connsiteX61" fmla="*/ 6926582 w 10678681"/>
              <a:gd name="connsiteY61" fmla="*/ 1043462 h 1357700"/>
              <a:gd name="connsiteX62" fmla="*/ 6833743 w 10678681"/>
              <a:gd name="connsiteY62" fmla="*/ 1027960 h 1357700"/>
              <a:gd name="connsiteX63" fmla="*/ 6687090 w 10678681"/>
              <a:gd name="connsiteY63" fmla="*/ 1063250 h 1357700"/>
              <a:gd name="connsiteX64" fmla="*/ 6437450 w 10678681"/>
              <a:gd name="connsiteY64" fmla="*/ 1101075 h 1357700"/>
              <a:gd name="connsiteX65" fmla="*/ 6327795 w 10678681"/>
              <a:gd name="connsiteY65" fmla="*/ 1088142 h 1357700"/>
              <a:gd name="connsiteX66" fmla="*/ 6136549 w 10678681"/>
              <a:gd name="connsiteY66" fmla="*/ 1100268 h 1357700"/>
              <a:gd name="connsiteX67" fmla="*/ 6004655 w 10678681"/>
              <a:gd name="connsiteY67" fmla="*/ 1114946 h 1357700"/>
              <a:gd name="connsiteX68" fmla="*/ 5936643 w 10678681"/>
              <a:gd name="connsiteY68" fmla="*/ 1095428 h 1357700"/>
              <a:gd name="connsiteX69" fmla="*/ 5912484 w 10678681"/>
              <a:gd name="connsiteY69" fmla="*/ 1112624 h 1357700"/>
              <a:gd name="connsiteX70" fmla="*/ 5908387 w 10678681"/>
              <a:gd name="connsiteY70" fmla="*/ 1116018 h 1357700"/>
              <a:gd name="connsiteX71" fmla="*/ 5890495 w 10678681"/>
              <a:gd name="connsiteY71" fmla="*/ 1120268 h 1357700"/>
              <a:gd name="connsiteX72" fmla="*/ 5887318 w 10678681"/>
              <a:gd name="connsiteY72" fmla="*/ 1133134 h 1357700"/>
              <a:gd name="connsiteX73" fmla="*/ 5861726 w 10678681"/>
              <a:gd name="connsiteY73" fmla="*/ 1147891 h 1357700"/>
              <a:gd name="connsiteX74" fmla="*/ 5805823 w 10678681"/>
              <a:gd name="connsiteY74" fmla="*/ 1152457 h 1357700"/>
              <a:gd name="connsiteX75" fmla="*/ 5689841 w 10678681"/>
              <a:gd name="connsiteY75" fmla="*/ 1176232 h 1357700"/>
              <a:gd name="connsiteX76" fmla="*/ 5605119 w 10678681"/>
              <a:gd name="connsiteY76" fmla="*/ 1190202 h 1357700"/>
              <a:gd name="connsiteX77" fmla="*/ 5488513 w 10678681"/>
              <a:gd name="connsiteY77" fmla="*/ 1205367 h 1357700"/>
              <a:gd name="connsiteX78" fmla="*/ 5402905 w 10678681"/>
              <a:gd name="connsiteY78" fmla="*/ 1241191 h 1357700"/>
              <a:gd name="connsiteX79" fmla="*/ 5285593 w 10678681"/>
              <a:gd name="connsiteY79" fmla="*/ 1273569 h 1357700"/>
              <a:gd name="connsiteX80" fmla="*/ 5192893 w 10678681"/>
              <a:gd name="connsiteY80" fmla="*/ 1247188 h 1357700"/>
              <a:gd name="connsiteX81" fmla="*/ 5186475 w 10678681"/>
              <a:gd name="connsiteY81" fmla="*/ 1257028 h 1357700"/>
              <a:gd name="connsiteX82" fmla="*/ 5126038 w 10678681"/>
              <a:gd name="connsiteY82" fmla="*/ 1263189 h 1357700"/>
              <a:gd name="connsiteX83" fmla="*/ 4894688 w 10678681"/>
              <a:gd name="connsiteY83" fmla="*/ 1247184 h 1357700"/>
              <a:gd name="connsiteX84" fmla="*/ 4788036 w 10678681"/>
              <a:gd name="connsiteY84" fmla="*/ 1238182 h 1357700"/>
              <a:gd name="connsiteX85" fmla="*/ 4747555 w 10678681"/>
              <a:gd name="connsiteY85" fmla="*/ 1252768 h 1357700"/>
              <a:gd name="connsiteX86" fmla="*/ 4679644 w 10678681"/>
              <a:gd name="connsiteY86" fmla="*/ 1276603 h 1357700"/>
              <a:gd name="connsiteX87" fmla="*/ 4632222 w 10678681"/>
              <a:gd name="connsiteY87" fmla="*/ 1318360 h 1357700"/>
              <a:gd name="connsiteX88" fmla="*/ 4617358 w 10678681"/>
              <a:gd name="connsiteY88" fmla="*/ 1327690 h 1357700"/>
              <a:gd name="connsiteX89" fmla="*/ 4589102 w 10678681"/>
              <a:gd name="connsiteY89" fmla="*/ 1321223 h 1357700"/>
              <a:gd name="connsiteX90" fmla="*/ 4578184 w 10678681"/>
              <a:gd name="connsiteY90" fmla="*/ 1326745 h 1357700"/>
              <a:gd name="connsiteX91" fmla="*/ 4574270 w 10678681"/>
              <a:gd name="connsiteY91" fmla="*/ 1325878 h 1357700"/>
              <a:gd name="connsiteX92" fmla="*/ 4564919 w 10678681"/>
              <a:gd name="connsiteY92" fmla="*/ 1325507 h 1357700"/>
              <a:gd name="connsiteX93" fmla="*/ 4566586 w 10678681"/>
              <a:gd name="connsiteY93" fmla="*/ 1316963 h 1357700"/>
              <a:gd name="connsiteX94" fmla="*/ 4556303 w 10678681"/>
              <a:gd name="connsiteY94" fmla="*/ 1300262 h 1357700"/>
              <a:gd name="connsiteX95" fmla="*/ 4502358 w 10678681"/>
              <a:gd name="connsiteY95" fmla="*/ 1302558 h 1357700"/>
              <a:gd name="connsiteX96" fmla="*/ 4498919 w 10678681"/>
              <a:gd name="connsiteY96" fmla="*/ 1312115 h 1357700"/>
              <a:gd name="connsiteX97" fmla="*/ 4492075 w 10678681"/>
              <a:gd name="connsiteY97" fmla="*/ 1313357 h 1357700"/>
              <a:gd name="connsiteX98" fmla="*/ 4487466 w 10678681"/>
              <a:gd name="connsiteY98" fmla="*/ 1304102 h 1357700"/>
              <a:gd name="connsiteX99" fmla="*/ 4398292 w 10678681"/>
              <a:gd name="connsiteY99" fmla="*/ 1278410 h 1357700"/>
              <a:gd name="connsiteX100" fmla="*/ 4306088 w 10678681"/>
              <a:gd name="connsiteY100" fmla="*/ 1282512 h 1357700"/>
              <a:gd name="connsiteX101" fmla="*/ 4188995 w 10678681"/>
              <a:gd name="connsiteY101" fmla="*/ 1296718 h 1357700"/>
              <a:gd name="connsiteX102" fmla="*/ 4136582 w 10678681"/>
              <a:gd name="connsiteY102" fmla="*/ 1287687 h 1357700"/>
              <a:gd name="connsiteX103" fmla="*/ 4064614 w 10678681"/>
              <a:gd name="connsiteY103" fmla="*/ 1296118 h 1357700"/>
              <a:gd name="connsiteX104" fmla="*/ 3906561 w 10678681"/>
              <a:gd name="connsiteY104" fmla="*/ 1352435 h 1357700"/>
              <a:gd name="connsiteX105" fmla="*/ 3787890 w 10678681"/>
              <a:gd name="connsiteY105" fmla="*/ 1352442 h 1357700"/>
              <a:gd name="connsiteX106" fmla="*/ 3745993 w 10678681"/>
              <a:gd name="connsiteY106" fmla="*/ 1342630 h 1357700"/>
              <a:gd name="connsiteX107" fmla="*/ 3675785 w 10678681"/>
              <a:gd name="connsiteY107" fmla="*/ 1326802 h 1357700"/>
              <a:gd name="connsiteX108" fmla="*/ 3623856 w 10678681"/>
              <a:gd name="connsiteY108" fmla="*/ 1290804 h 1357700"/>
              <a:gd name="connsiteX109" fmla="*/ 3564933 w 10678681"/>
              <a:gd name="connsiteY109" fmla="*/ 1287147 h 1357700"/>
              <a:gd name="connsiteX110" fmla="*/ 3550537 w 10678681"/>
              <a:gd name="connsiteY110" fmla="*/ 1317552 h 1357700"/>
              <a:gd name="connsiteX111" fmla="*/ 3487736 w 10678681"/>
              <a:gd name="connsiteY111" fmla="*/ 1303493 h 1357700"/>
              <a:gd name="connsiteX112" fmla="*/ 3392548 w 10678681"/>
              <a:gd name="connsiteY112" fmla="*/ 1278741 h 1357700"/>
              <a:gd name="connsiteX113" fmla="*/ 3337466 w 10678681"/>
              <a:gd name="connsiteY113" fmla="*/ 1272537 h 1357700"/>
              <a:gd name="connsiteX114" fmla="*/ 3187206 w 10678681"/>
              <a:gd name="connsiteY114" fmla="*/ 1246821 h 1357700"/>
              <a:gd name="connsiteX115" fmla="*/ 3036856 w 10678681"/>
              <a:gd name="connsiteY115" fmla="*/ 1214383 h 1357700"/>
              <a:gd name="connsiteX116" fmla="*/ 2948654 w 10678681"/>
              <a:gd name="connsiteY116" fmla="*/ 1157455 h 1357700"/>
              <a:gd name="connsiteX117" fmla="*/ 2824973 w 10678681"/>
              <a:gd name="connsiteY117" fmla="*/ 1134864 h 1357700"/>
              <a:gd name="connsiteX118" fmla="*/ 2804398 w 10678681"/>
              <a:gd name="connsiteY118" fmla="*/ 1125556 h 1357700"/>
              <a:gd name="connsiteX119" fmla="*/ 2775396 w 10678681"/>
              <a:gd name="connsiteY119" fmla="*/ 1130148 h 1357700"/>
              <a:gd name="connsiteX120" fmla="*/ 2659096 w 10678681"/>
              <a:gd name="connsiteY120" fmla="*/ 1150294 h 1357700"/>
              <a:gd name="connsiteX121" fmla="*/ 2567088 w 10678681"/>
              <a:gd name="connsiteY121" fmla="*/ 1181781 h 1357700"/>
              <a:gd name="connsiteX122" fmla="*/ 2454501 w 10678681"/>
              <a:gd name="connsiteY122" fmla="*/ 1155455 h 1357700"/>
              <a:gd name="connsiteX123" fmla="*/ 2385161 w 10678681"/>
              <a:gd name="connsiteY123" fmla="*/ 1161312 h 1357700"/>
              <a:gd name="connsiteX124" fmla="*/ 2270528 w 10678681"/>
              <a:gd name="connsiteY124" fmla="*/ 1204338 h 1357700"/>
              <a:gd name="connsiteX125" fmla="*/ 2121820 w 10678681"/>
              <a:gd name="connsiteY125" fmla="*/ 1187078 h 1357700"/>
              <a:gd name="connsiteX126" fmla="*/ 2092716 w 10678681"/>
              <a:gd name="connsiteY126" fmla="*/ 1139224 h 1357700"/>
              <a:gd name="connsiteX127" fmla="*/ 2052449 w 10678681"/>
              <a:gd name="connsiteY127" fmla="*/ 1109687 h 1357700"/>
              <a:gd name="connsiteX128" fmla="*/ 2032607 w 10678681"/>
              <a:gd name="connsiteY128" fmla="*/ 1175477 h 1357700"/>
              <a:gd name="connsiteX129" fmla="*/ 1901837 w 10678681"/>
              <a:gd name="connsiteY129" fmla="*/ 1221762 h 1357700"/>
              <a:gd name="connsiteX130" fmla="*/ 1836762 w 10678681"/>
              <a:gd name="connsiteY130" fmla="*/ 1237387 h 1357700"/>
              <a:gd name="connsiteX131" fmla="*/ 1735877 w 10678681"/>
              <a:gd name="connsiteY131" fmla="*/ 1246527 h 1357700"/>
              <a:gd name="connsiteX132" fmla="*/ 1705069 w 10678681"/>
              <a:gd name="connsiteY132" fmla="*/ 1251989 h 1357700"/>
              <a:gd name="connsiteX133" fmla="*/ 1397689 w 10678681"/>
              <a:gd name="connsiteY133" fmla="*/ 1336144 h 1357700"/>
              <a:gd name="connsiteX134" fmla="*/ 1220734 w 10678681"/>
              <a:gd name="connsiteY134" fmla="*/ 1257811 h 1357700"/>
              <a:gd name="connsiteX135" fmla="*/ 1021737 w 10678681"/>
              <a:gd name="connsiteY135" fmla="*/ 1238739 h 1357700"/>
              <a:gd name="connsiteX136" fmla="*/ 959820 w 10678681"/>
              <a:gd name="connsiteY136" fmla="*/ 1275863 h 1357700"/>
              <a:gd name="connsiteX137" fmla="*/ 929137 w 10678681"/>
              <a:gd name="connsiteY137" fmla="*/ 1273957 h 1357700"/>
              <a:gd name="connsiteX138" fmla="*/ 878849 w 10678681"/>
              <a:gd name="connsiteY138" fmla="*/ 1266740 h 1357700"/>
              <a:gd name="connsiteX139" fmla="*/ 800667 w 10678681"/>
              <a:gd name="connsiteY139" fmla="*/ 1282041 h 1357700"/>
              <a:gd name="connsiteX140" fmla="*/ 644906 w 10678681"/>
              <a:gd name="connsiteY140" fmla="*/ 1273685 h 1357700"/>
              <a:gd name="connsiteX141" fmla="*/ 379869 w 10678681"/>
              <a:gd name="connsiteY141" fmla="*/ 1339165 h 1357700"/>
              <a:gd name="connsiteX142" fmla="*/ 137696 w 10678681"/>
              <a:gd name="connsiteY142" fmla="*/ 1319217 h 1357700"/>
              <a:gd name="connsiteX143" fmla="*/ 54250 w 10678681"/>
              <a:gd name="connsiteY143" fmla="*/ 1315838 h 1357700"/>
              <a:gd name="connsiteX144" fmla="*/ 28042 w 10678681"/>
              <a:gd name="connsiteY144" fmla="*/ 1297822 h 1357700"/>
              <a:gd name="connsiteX145" fmla="*/ 0 w 10678681"/>
              <a:gd name="connsiteY145" fmla="*/ 1294612 h 1357700"/>
              <a:gd name="connsiteX146" fmla="*/ 0 w 10678681"/>
              <a:gd name="connsiteY146"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91599 w 10678681"/>
              <a:gd name="connsiteY52" fmla="*/ 1062302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77477 w 10678681"/>
              <a:gd name="connsiteY44" fmla="*/ 990571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948654 w 10678681"/>
              <a:gd name="connsiteY115" fmla="*/ 1157455 h 1357700"/>
              <a:gd name="connsiteX116" fmla="*/ 2824973 w 10678681"/>
              <a:gd name="connsiteY116" fmla="*/ 1134864 h 1357700"/>
              <a:gd name="connsiteX117" fmla="*/ 2804398 w 10678681"/>
              <a:gd name="connsiteY117" fmla="*/ 1125556 h 1357700"/>
              <a:gd name="connsiteX118" fmla="*/ 2775396 w 10678681"/>
              <a:gd name="connsiteY118" fmla="*/ 1130148 h 1357700"/>
              <a:gd name="connsiteX119" fmla="*/ 2659096 w 10678681"/>
              <a:gd name="connsiteY119" fmla="*/ 1150294 h 1357700"/>
              <a:gd name="connsiteX120" fmla="*/ 2567088 w 10678681"/>
              <a:gd name="connsiteY120" fmla="*/ 1181781 h 1357700"/>
              <a:gd name="connsiteX121" fmla="*/ 2454501 w 10678681"/>
              <a:gd name="connsiteY121" fmla="*/ 1155455 h 1357700"/>
              <a:gd name="connsiteX122" fmla="*/ 2385161 w 10678681"/>
              <a:gd name="connsiteY122" fmla="*/ 1161312 h 1357700"/>
              <a:gd name="connsiteX123" fmla="*/ 2270528 w 10678681"/>
              <a:gd name="connsiteY123" fmla="*/ 1204338 h 1357700"/>
              <a:gd name="connsiteX124" fmla="*/ 2121820 w 10678681"/>
              <a:gd name="connsiteY124" fmla="*/ 1187078 h 1357700"/>
              <a:gd name="connsiteX125" fmla="*/ 2092716 w 10678681"/>
              <a:gd name="connsiteY125" fmla="*/ 1139224 h 1357700"/>
              <a:gd name="connsiteX126" fmla="*/ 2052449 w 10678681"/>
              <a:gd name="connsiteY126" fmla="*/ 1109687 h 1357700"/>
              <a:gd name="connsiteX127" fmla="*/ 2032607 w 10678681"/>
              <a:gd name="connsiteY127" fmla="*/ 1175477 h 1357700"/>
              <a:gd name="connsiteX128" fmla="*/ 1901837 w 10678681"/>
              <a:gd name="connsiteY128" fmla="*/ 1221762 h 1357700"/>
              <a:gd name="connsiteX129" fmla="*/ 1836762 w 10678681"/>
              <a:gd name="connsiteY129" fmla="*/ 1237387 h 1357700"/>
              <a:gd name="connsiteX130" fmla="*/ 1735877 w 10678681"/>
              <a:gd name="connsiteY130" fmla="*/ 1246527 h 1357700"/>
              <a:gd name="connsiteX131" fmla="*/ 1705069 w 10678681"/>
              <a:gd name="connsiteY131" fmla="*/ 1251989 h 1357700"/>
              <a:gd name="connsiteX132" fmla="*/ 1397689 w 10678681"/>
              <a:gd name="connsiteY132" fmla="*/ 1336144 h 1357700"/>
              <a:gd name="connsiteX133" fmla="*/ 1220734 w 10678681"/>
              <a:gd name="connsiteY133" fmla="*/ 1257811 h 1357700"/>
              <a:gd name="connsiteX134" fmla="*/ 1021737 w 10678681"/>
              <a:gd name="connsiteY134" fmla="*/ 1238739 h 1357700"/>
              <a:gd name="connsiteX135" fmla="*/ 959820 w 10678681"/>
              <a:gd name="connsiteY135" fmla="*/ 1275863 h 1357700"/>
              <a:gd name="connsiteX136" fmla="*/ 929137 w 10678681"/>
              <a:gd name="connsiteY136" fmla="*/ 1273957 h 1357700"/>
              <a:gd name="connsiteX137" fmla="*/ 878849 w 10678681"/>
              <a:gd name="connsiteY137" fmla="*/ 1266740 h 1357700"/>
              <a:gd name="connsiteX138" fmla="*/ 800667 w 10678681"/>
              <a:gd name="connsiteY138" fmla="*/ 1282041 h 1357700"/>
              <a:gd name="connsiteX139" fmla="*/ 644906 w 10678681"/>
              <a:gd name="connsiteY139" fmla="*/ 1273685 h 1357700"/>
              <a:gd name="connsiteX140" fmla="*/ 379869 w 10678681"/>
              <a:gd name="connsiteY140" fmla="*/ 1339165 h 1357700"/>
              <a:gd name="connsiteX141" fmla="*/ 137696 w 10678681"/>
              <a:gd name="connsiteY141" fmla="*/ 1319217 h 1357700"/>
              <a:gd name="connsiteX142" fmla="*/ 54250 w 10678681"/>
              <a:gd name="connsiteY142" fmla="*/ 1315838 h 1357700"/>
              <a:gd name="connsiteX143" fmla="*/ 28042 w 10678681"/>
              <a:gd name="connsiteY143" fmla="*/ 1297822 h 1357700"/>
              <a:gd name="connsiteX144" fmla="*/ 0 w 10678681"/>
              <a:gd name="connsiteY144" fmla="*/ 1294612 h 1357700"/>
              <a:gd name="connsiteX145" fmla="*/ 0 w 10678681"/>
              <a:gd name="connsiteY145"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0528 w 10678681"/>
              <a:gd name="connsiteY122" fmla="*/ 1204338 h 1357700"/>
              <a:gd name="connsiteX123" fmla="*/ 2121820 w 10678681"/>
              <a:gd name="connsiteY123" fmla="*/ 1187078 h 1357700"/>
              <a:gd name="connsiteX124" fmla="*/ 2092716 w 10678681"/>
              <a:gd name="connsiteY124" fmla="*/ 1139224 h 1357700"/>
              <a:gd name="connsiteX125" fmla="*/ 2052449 w 10678681"/>
              <a:gd name="connsiteY125" fmla="*/ 1109687 h 1357700"/>
              <a:gd name="connsiteX126" fmla="*/ 2032607 w 10678681"/>
              <a:gd name="connsiteY126" fmla="*/ 1175477 h 1357700"/>
              <a:gd name="connsiteX127" fmla="*/ 1901837 w 10678681"/>
              <a:gd name="connsiteY127" fmla="*/ 1221762 h 1357700"/>
              <a:gd name="connsiteX128" fmla="*/ 1836762 w 10678681"/>
              <a:gd name="connsiteY128" fmla="*/ 1237387 h 1357700"/>
              <a:gd name="connsiteX129" fmla="*/ 1735877 w 10678681"/>
              <a:gd name="connsiteY129" fmla="*/ 1246527 h 1357700"/>
              <a:gd name="connsiteX130" fmla="*/ 1705069 w 10678681"/>
              <a:gd name="connsiteY130" fmla="*/ 1251989 h 1357700"/>
              <a:gd name="connsiteX131" fmla="*/ 1397689 w 10678681"/>
              <a:gd name="connsiteY131" fmla="*/ 1336144 h 1357700"/>
              <a:gd name="connsiteX132" fmla="*/ 1220734 w 10678681"/>
              <a:gd name="connsiteY132" fmla="*/ 1257811 h 1357700"/>
              <a:gd name="connsiteX133" fmla="*/ 1021737 w 10678681"/>
              <a:gd name="connsiteY133" fmla="*/ 1238739 h 1357700"/>
              <a:gd name="connsiteX134" fmla="*/ 959820 w 10678681"/>
              <a:gd name="connsiteY134" fmla="*/ 1275863 h 1357700"/>
              <a:gd name="connsiteX135" fmla="*/ 929137 w 10678681"/>
              <a:gd name="connsiteY135" fmla="*/ 1273957 h 1357700"/>
              <a:gd name="connsiteX136" fmla="*/ 878849 w 10678681"/>
              <a:gd name="connsiteY136" fmla="*/ 1266740 h 1357700"/>
              <a:gd name="connsiteX137" fmla="*/ 800667 w 10678681"/>
              <a:gd name="connsiteY137" fmla="*/ 1282041 h 1357700"/>
              <a:gd name="connsiteX138" fmla="*/ 644906 w 10678681"/>
              <a:gd name="connsiteY138" fmla="*/ 1273685 h 1357700"/>
              <a:gd name="connsiteX139" fmla="*/ 379869 w 10678681"/>
              <a:gd name="connsiteY139" fmla="*/ 1339165 h 1357700"/>
              <a:gd name="connsiteX140" fmla="*/ 137696 w 10678681"/>
              <a:gd name="connsiteY140" fmla="*/ 1319217 h 1357700"/>
              <a:gd name="connsiteX141" fmla="*/ 54250 w 10678681"/>
              <a:gd name="connsiteY141" fmla="*/ 1315838 h 1357700"/>
              <a:gd name="connsiteX142" fmla="*/ 28042 w 10678681"/>
              <a:gd name="connsiteY142" fmla="*/ 1297822 h 1357700"/>
              <a:gd name="connsiteX143" fmla="*/ 0 w 10678681"/>
              <a:gd name="connsiteY143" fmla="*/ 1294612 h 1357700"/>
              <a:gd name="connsiteX144" fmla="*/ 0 w 10678681"/>
              <a:gd name="connsiteY144"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121820 w 10678681"/>
              <a:gd name="connsiteY122" fmla="*/ 1187078 h 1357700"/>
              <a:gd name="connsiteX123" fmla="*/ 2092716 w 10678681"/>
              <a:gd name="connsiteY123" fmla="*/ 1139224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092716 w 10678681"/>
              <a:gd name="connsiteY123" fmla="*/ 1139224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132003 w 10678681"/>
              <a:gd name="connsiteY123" fmla="*/ 1139225 h 1357700"/>
              <a:gd name="connsiteX124" fmla="*/ 2052449 w 10678681"/>
              <a:gd name="connsiteY124" fmla="*/ 1109687 h 1357700"/>
              <a:gd name="connsiteX125" fmla="*/ 2032607 w 10678681"/>
              <a:gd name="connsiteY125" fmla="*/ 117547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7700"/>
              <a:gd name="connsiteX1" fmla="*/ 10678681 w 10678681"/>
              <a:gd name="connsiteY1" fmla="*/ 0 h 1357700"/>
              <a:gd name="connsiteX2" fmla="*/ 10666019 w 10678681"/>
              <a:gd name="connsiteY2" fmla="*/ 7876 h 1357700"/>
              <a:gd name="connsiteX3" fmla="*/ 10632825 w 10678681"/>
              <a:gd name="connsiteY3" fmla="*/ 32153 h 1357700"/>
              <a:gd name="connsiteX4" fmla="*/ 10510605 w 10678681"/>
              <a:gd name="connsiteY4" fmla="*/ 30449 h 1357700"/>
              <a:gd name="connsiteX5" fmla="*/ 10456989 w 10678681"/>
              <a:gd name="connsiteY5" fmla="*/ 979 h 1357700"/>
              <a:gd name="connsiteX6" fmla="*/ 10438642 w 10678681"/>
              <a:gd name="connsiteY6" fmla="*/ 1524 h 1357700"/>
              <a:gd name="connsiteX7" fmla="*/ 10407146 w 10678681"/>
              <a:gd name="connsiteY7" fmla="*/ 43659 h 1357700"/>
              <a:gd name="connsiteX8" fmla="*/ 10357996 w 10678681"/>
              <a:gd name="connsiteY8" fmla="*/ 50836 h 1357700"/>
              <a:gd name="connsiteX9" fmla="*/ 10306667 w 10678681"/>
              <a:gd name="connsiteY9" fmla="*/ 109739 h 1357700"/>
              <a:gd name="connsiteX10" fmla="*/ 10115334 w 10678681"/>
              <a:gd name="connsiteY10" fmla="*/ 155658 h 1357700"/>
              <a:gd name="connsiteX11" fmla="*/ 10068157 w 10678681"/>
              <a:gd name="connsiteY11" fmla="*/ 215673 h 1357700"/>
              <a:gd name="connsiteX12" fmla="*/ 10045431 w 10678681"/>
              <a:gd name="connsiteY12" fmla="*/ 229568 h 1357700"/>
              <a:gd name="connsiteX13" fmla="*/ 10013265 w 10678681"/>
              <a:gd name="connsiteY13" fmla="*/ 284757 h 1357700"/>
              <a:gd name="connsiteX14" fmla="*/ 9862496 w 10678681"/>
              <a:gd name="connsiteY14" fmla="*/ 223033 h 1357700"/>
              <a:gd name="connsiteX15" fmla="*/ 9679638 w 10678681"/>
              <a:gd name="connsiteY15" fmla="*/ 277462 h 1357700"/>
              <a:gd name="connsiteX16" fmla="*/ 9498347 w 10678681"/>
              <a:gd name="connsiteY16" fmla="*/ 244723 h 1357700"/>
              <a:gd name="connsiteX17" fmla="*/ 9399702 w 10678681"/>
              <a:gd name="connsiteY17" fmla="*/ 276316 h 1357700"/>
              <a:gd name="connsiteX18" fmla="*/ 9378439 w 10678681"/>
              <a:gd name="connsiteY18" fmla="*/ 326244 h 1357700"/>
              <a:gd name="connsiteX19" fmla="*/ 9121744 w 10678681"/>
              <a:gd name="connsiteY19" fmla="*/ 365177 h 1357700"/>
              <a:gd name="connsiteX20" fmla="*/ 9061654 w 10678681"/>
              <a:gd name="connsiteY20" fmla="*/ 393730 h 1357700"/>
              <a:gd name="connsiteX21" fmla="*/ 8997577 w 10678681"/>
              <a:gd name="connsiteY21" fmla="*/ 380865 h 1357700"/>
              <a:gd name="connsiteX22" fmla="*/ 8907968 w 10678681"/>
              <a:gd name="connsiteY22" fmla="*/ 447345 h 1357700"/>
              <a:gd name="connsiteX23" fmla="*/ 8764163 w 10678681"/>
              <a:gd name="connsiteY23" fmla="*/ 471000 h 1357700"/>
              <a:gd name="connsiteX24" fmla="*/ 8680155 w 10678681"/>
              <a:gd name="connsiteY24" fmla="*/ 492404 h 1357700"/>
              <a:gd name="connsiteX25" fmla="*/ 8651436 w 10678681"/>
              <a:gd name="connsiteY25" fmla="*/ 511923 h 1357700"/>
              <a:gd name="connsiteX26" fmla="*/ 8609185 w 10678681"/>
              <a:gd name="connsiteY26" fmla="*/ 531525 h 1357700"/>
              <a:gd name="connsiteX27" fmla="*/ 8537091 w 10678681"/>
              <a:gd name="connsiteY27" fmla="*/ 574933 h 1357700"/>
              <a:gd name="connsiteX28" fmla="*/ 8435931 w 10678681"/>
              <a:gd name="connsiteY28" fmla="*/ 617926 h 1357700"/>
              <a:gd name="connsiteX29" fmla="*/ 8348623 w 10678681"/>
              <a:gd name="connsiteY29" fmla="*/ 600607 h 1357700"/>
              <a:gd name="connsiteX30" fmla="*/ 8344233 w 10678681"/>
              <a:gd name="connsiteY30" fmla="*/ 610922 h 1357700"/>
              <a:gd name="connsiteX31" fmla="*/ 8290622 w 10678681"/>
              <a:gd name="connsiteY31" fmla="*/ 622687 h 1357700"/>
              <a:gd name="connsiteX32" fmla="*/ 8086698 w 10678681"/>
              <a:gd name="connsiteY32" fmla="*/ 605185 h 1357700"/>
              <a:gd name="connsiteX33" fmla="*/ 7982378 w 10678681"/>
              <a:gd name="connsiteY33" fmla="*/ 629799 h 1357700"/>
              <a:gd name="connsiteX34" fmla="*/ 7947952 w 10678681"/>
              <a:gd name="connsiteY34" fmla="*/ 648003 h 1357700"/>
              <a:gd name="connsiteX35" fmla="*/ 7890112 w 10678681"/>
              <a:gd name="connsiteY35" fmla="*/ 677915 h 1357700"/>
              <a:gd name="connsiteX36" fmla="*/ 7853284 w 10678681"/>
              <a:gd name="connsiteY36" fmla="*/ 723588 h 1357700"/>
              <a:gd name="connsiteX37" fmla="*/ 7802383 w 10678681"/>
              <a:gd name="connsiteY37" fmla="*/ 739359 h 1357700"/>
              <a:gd name="connsiteX38" fmla="*/ 7730518 w 10678681"/>
              <a:gd name="connsiteY38" fmla="*/ 739526 h 1357700"/>
              <a:gd name="connsiteX39" fmla="*/ 7652907 w 10678681"/>
              <a:gd name="connsiteY39" fmla="*/ 783273 h 1357700"/>
              <a:gd name="connsiteX40" fmla="*/ 7606008 w 10678681"/>
              <a:gd name="connsiteY40" fmla="*/ 800717 h 1357700"/>
              <a:gd name="connsiteX41" fmla="*/ 7480223 w 10678681"/>
              <a:gd name="connsiteY41" fmla="*/ 856821 h 1357700"/>
              <a:gd name="connsiteX42" fmla="*/ 7356005 w 10678681"/>
              <a:gd name="connsiteY42" fmla="*/ 919462 h 1357700"/>
              <a:gd name="connsiteX43" fmla="*/ 7305396 w 10678681"/>
              <a:gd name="connsiteY43" fmla="*/ 986228 h 1357700"/>
              <a:gd name="connsiteX44" fmla="*/ 7266251 w 10678681"/>
              <a:gd name="connsiteY44" fmla="*/ 967864 h 1357700"/>
              <a:gd name="connsiteX45" fmla="*/ 7269396 w 10678681"/>
              <a:gd name="connsiteY45" fmla="*/ 989282 h 1357700"/>
              <a:gd name="connsiteX46" fmla="*/ 7258094 w 10678681"/>
              <a:gd name="connsiteY46" fmla="*/ 990679 h 1357700"/>
              <a:gd name="connsiteX47" fmla="*/ 7257893 w 10678681"/>
              <a:gd name="connsiteY47" fmla="*/ 991204 h 1357700"/>
              <a:gd name="connsiteX48" fmla="*/ 7247153 w 10678681"/>
              <a:gd name="connsiteY48" fmla="*/ 991550 h 1357700"/>
              <a:gd name="connsiteX49" fmla="*/ 7193612 w 10678681"/>
              <a:gd name="connsiteY49" fmla="*/ 987042 h 1357700"/>
              <a:gd name="connsiteX50" fmla="*/ 7132632 w 10678681"/>
              <a:gd name="connsiteY50" fmla="*/ 1042036 h 1357700"/>
              <a:gd name="connsiteX51" fmla="*/ 7105610 w 10678681"/>
              <a:gd name="connsiteY51" fmla="*/ 1053537 h 1357700"/>
              <a:gd name="connsiteX52" fmla="*/ 7069148 w 10678681"/>
              <a:gd name="connsiteY52" fmla="*/ 1047163 h 1357700"/>
              <a:gd name="connsiteX53" fmla="*/ 7039634 w 10678681"/>
              <a:gd name="connsiteY53" fmla="*/ 1059971 h 1357700"/>
              <a:gd name="connsiteX54" fmla="*/ 7033445 w 10678681"/>
              <a:gd name="connsiteY54" fmla="*/ 1063314 h 1357700"/>
              <a:gd name="connsiteX55" fmla="*/ 6999157 w 10678681"/>
              <a:gd name="connsiteY55" fmla="*/ 1055282 h 1357700"/>
              <a:gd name="connsiteX56" fmla="*/ 6981874 w 10678681"/>
              <a:gd name="connsiteY56" fmla="*/ 1053827 h 1357700"/>
              <a:gd name="connsiteX57" fmla="*/ 6976102 w 10678681"/>
              <a:gd name="connsiteY57" fmla="*/ 1047854 h 1357700"/>
              <a:gd name="connsiteX58" fmla="*/ 6951040 w 10678681"/>
              <a:gd name="connsiteY58" fmla="*/ 1048531 h 1357700"/>
              <a:gd name="connsiteX59" fmla="*/ 6948497 w 10678681"/>
              <a:gd name="connsiteY59" fmla="*/ 1050706 h 1357700"/>
              <a:gd name="connsiteX60" fmla="*/ 6926582 w 10678681"/>
              <a:gd name="connsiteY60" fmla="*/ 1043462 h 1357700"/>
              <a:gd name="connsiteX61" fmla="*/ 6833743 w 10678681"/>
              <a:gd name="connsiteY61" fmla="*/ 1027960 h 1357700"/>
              <a:gd name="connsiteX62" fmla="*/ 6687090 w 10678681"/>
              <a:gd name="connsiteY62" fmla="*/ 1063250 h 1357700"/>
              <a:gd name="connsiteX63" fmla="*/ 6437450 w 10678681"/>
              <a:gd name="connsiteY63" fmla="*/ 1101075 h 1357700"/>
              <a:gd name="connsiteX64" fmla="*/ 6327795 w 10678681"/>
              <a:gd name="connsiteY64" fmla="*/ 1088142 h 1357700"/>
              <a:gd name="connsiteX65" fmla="*/ 6136549 w 10678681"/>
              <a:gd name="connsiteY65" fmla="*/ 1100268 h 1357700"/>
              <a:gd name="connsiteX66" fmla="*/ 6004655 w 10678681"/>
              <a:gd name="connsiteY66" fmla="*/ 1114946 h 1357700"/>
              <a:gd name="connsiteX67" fmla="*/ 5936643 w 10678681"/>
              <a:gd name="connsiteY67" fmla="*/ 1095428 h 1357700"/>
              <a:gd name="connsiteX68" fmla="*/ 5912484 w 10678681"/>
              <a:gd name="connsiteY68" fmla="*/ 1112624 h 1357700"/>
              <a:gd name="connsiteX69" fmla="*/ 5908387 w 10678681"/>
              <a:gd name="connsiteY69" fmla="*/ 1116018 h 1357700"/>
              <a:gd name="connsiteX70" fmla="*/ 5890495 w 10678681"/>
              <a:gd name="connsiteY70" fmla="*/ 1120268 h 1357700"/>
              <a:gd name="connsiteX71" fmla="*/ 5887318 w 10678681"/>
              <a:gd name="connsiteY71" fmla="*/ 1133134 h 1357700"/>
              <a:gd name="connsiteX72" fmla="*/ 5861726 w 10678681"/>
              <a:gd name="connsiteY72" fmla="*/ 1147891 h 1357700"/>
              <a:gd name="connsiteX73" fmla="*/ 5805823 w 10678681"/>
              <a:gd name="connsiteY73" fmla="*/ 1152457 h 1357700"/>
              <a:gd name="connsiteX74" fmla="*/ 5689841 w 10678681"/>
              <a:gd name="connsiteY74" fmla="*/ 1176232 h 1357700"/>
              <a:gd name="connsiteX75" fmla="*/ 5605119 w 10678681"/>
              <a:gd name="connsiteY75" fmla="*/ 1190202 h 1357700"/>
              <a:gd name="connsiteX76" fmla="*/ 5488513 w 10678681"/>
              <a:gd name="connsiteY76" fmla="*/ 1205367 h 1357700"/>
              <a:gd name="connsiteX77" fmla="*/ 5402905 w 10678681"/>
              <a:gd name="connsiteY77" fmla="*/ 1241191 h 1357700"/>
              <a:gd name="connsiteX78" fmla="*/ 5285593 w 10678681"/>
              <a:gd name="connsiteY78" fmla="*/ 1273569 h 1357700"/>
              <a:gd name="connsiteX79" fmla="*/ 5192893 w 10678681"/>
              <a:gd name="connsiteY79" fmla="*/ 1247188 h 1357700"/>
              <a:gd name="connsiteX80" fmla="*/ 5186475 w 10678681"/>
              <a:gd name="connsiteY80" fmla="*/ 1257028 h 1357700"/>
              <a:gd name="connsiteX81" fmla="*/ 5126038 w 10678681"/>
              <a:gd name="connsiteY81" fmla="*/ 1263189 h 1357700"/>
              <a:gd name="connsiteX82" fmla="*/ 4894688 w 10678681"/>
              <a:gd name="connsiteY82" fmla="*/ 1247184 h 1357700"/>
              <a:gd name="connsiteX83" fmla="*/ 4788036 w 10678681"/>
              <a:gd name="connsiteY83" fmla="*/ 1238182 h 1357700"/>
              <a:gd name="connsiteX84" fmla="*/ 4747555 w 10678681"/>
              <a:gd name="connsiteY84" fmla="*/ 1252768 h 1357700"/>
              <a:gd name="connsiteX85" fmla="*/ 4679644 w 10678681"/>
              <a:gd name="connsiteY85" fmla="*/ 1276603 h 1357700"/>
              <a:gd name="connsiteX86" fmla="*/ 4632222 w 10678681"/>
              <a:gd name="connsiteY86" fmla="*/ 1318360 h 1357700"/>
              <a:gd name="connsiteX87" fmla="*/ 4617358 w 10678681"/>
              <a:gd name="connsiteY87" fmla="*/ 1327690 h 1357700"/>
              <a:gd name="connsiteX88" fmla="*/ 4589102 w 10678681"/>
              <a:gd name="connsiteY88" fmla="*/ 1321223 h 1357700"/>
              <a:gd name="connsiteX89" fmla="*/ 4578184 w 10678681"/>
              <a:gd name="connsiteY89" fmla="*/ 1326745 h 1357700"/>
              <a:gd name="connsiteX90" fmla="*/ 4574270 w 10678681"/>
              <a:gd name="connsiteY90" fmla="*/ 1325878 h 1357700"/>
              <a:gd name="connsiteX91" fmla="*/ 4564919 w 10678681"/>
              <a:gd name="connsiteY91" fmla="*/ 1325507 h 1357700"/>
              <a:gd name="connsiteX92" fmla="*/ 4566586 w 10678681"/>
              <a:gd name="connsiteY92" fmla="*/ 1316963 h 1357700"/>
              <a:gd name="connsiteX93" fmla="*/ 4556303 w 10678681"/>
              <a:gd name="connsiteY93" fmla="*/ 1300262 h 1357700"/>
              <a:gd name="connsiteX94" fmla="*/ 4502358 w 10678681"/>
              <a:gd name="connsiteY94" fmla="*/ 1302558 h 1357700"/>
              <a:gd name="connsiteX95" fmla="*/ 4498919 w 10678681"/>
              <a:gd name="connsiteY95" fmla="*/ 1312115 h 1357700"/>
              <a:gd name="connsiteX96" fmla="*/ 4492075 w 10678681"/>
              <a:gd name="connsiteY96" fmla="*/ 1313357 h 1357700"/>
              <a:gd name="connsiteX97" fmla="*/ 4487466 w 10678681"/>
              <a:gd name="connsiteY97" fmla="*/ 1304102 h 1357700"/>
              <a:gd name="connsiteX98" fmla="*/ 4398292 w 10678681"/>
              <a:gd name="connsiteY98" fmla="*/ 1278410 h 1357700"/>
              <a:gd name="connsiteX99" fmla="*/ 4306088 w 10678681"/>
              <a:gd name="connsiteY99" fmla="*/ 1282512 h 1357700"/>
              <a:gd name="connsiteX100" fmla="*/ 4188995 w 10678681"/>
              <a:gd name="connsiteY100" fmla="*/ 1296718 h 1357700"/>
              <a:gd name="connsiteX101" fmla="*/ 4136582 w 10678681"/>
              <a:gd name="connsiteY101" fmla="*/ 1287687 h 1357700"/>
              <a:gd name="connsiteX102" fmla="*/ 4064614 w 10678681"/>
              <a:gd name="connsiteY102" fmla="*/ 1296118 h 1357700"/>
              <a:gd name="connsiteX103" fmla="*/ 3906561 w 10678681"/>
              <a:gd name="connsiteY103" fmla="*/ 1352435 h 1357700"/>
              <a:gd name="connsiteX104" fmla="*/ 3787890 w 10678681"/>
              <a:gd name="connsiteY104" fmla="*/ 1352442 h 1357700"/>
              <a:gd name="connsiteX105" fmla="*/ 3745993 w 10678681"/>
              <a:gd name="connsiteY105" fmla="*/ 1342630 h 1357700"/>
              <a:gd name="connsiteX106" fmla="*/ 3675785 w 10678681"/>
              <a:gd name="connsiteY106" fmla="*/ 1326802 h 1357700"/>
              <a:gd name="connsiteX107" fmla="*/ 3623856 w 10678681"/>
              <a:gd name="connsiteY107" fmla="*/ 1290804 h 1357700"/>
              <a:gd name="connsiteX108" fmla="*/ 3564933 w 10678681"/>
              <a:gd name="connsiteY108" fmla="*/ 1287147 h 1357700"/>
              <a:gd name="connsiteX109" fmla="*/ 3550537 w 10678681"/>
              <a:gd name="connsiteY109" fmla="*/ 1317552 h 1357700"/>
              <a:gd name="connsiteX110" fmla="*/ 3487736 w 10678681"/>
              <a:gd name="connsiteY110" fmla="*/ 1303493 h 1357700"/>
              <a:gd name="connsiteX111" fmla="*/ 3392548 w 10678681"/>
              <a:gd name="connsiteY111" fmla="*/ 1278741 h 1357700"/>
              <a:gd name="connsiteX112" fmla="*/ 3337466 w 10678681"/>
              <a:gd name="connsiteY112" fmla="*/ 1272537 h 1357700"/>
              <a:gd name="connsiteX113" fmla="*/ 3187206 w 10678681"/>
              <a:gd name="connsiteY113" fmla="*/ 1246821 h 1357700"/>
              <a:gd name="connsiteX114" fmla="*/ 3036856 w 10678681"/>
              <a:gd name="connsiteY114" fmla="*/ 1214383 h 1357700"/>
              <a:gd name="connsiteX115" fmla="*/ 2824973 w 10678681"/>
              <a:gd name="connsiteY115" fmla="*/ 1134864 h 1357700"/>
              <a:gd name="connsiteX116" fmla="*/ 2804398 w 10678681"/>
              <a:gd name="connsiteY116" fmla="*/ 1125556 h 1357700"/>
              <a:gd name="connsiteX117" fmla="*/ 2775396 w 10678681"/>
              <a:gd name="connsiteY117" fmla="*/ 1130148 h 1357700"/>
              <a:gd name="connsiteX118" fmla="*/ 2659096 w 10678681"/>
              <a:gd name="connsiteY118" fmla="*/ 1150294 h 1357700"/>
              <a:gd name="connsiteX119" fmla="*/ 2567088 w 10678681"/>
              <a:gd name="connsiteY119" fmla="*/ 1181781 h 1357700"/>
              <a:gd name="connsiteX120" fmla="*/ 2454501 w 10678681"/>
              <a:gd name="connsiteY120" fmla="*/ 1155455 h 1357700"/>
              <a:gd name="connsiteX121" fmla="*/ 2385161 w 10678681"/>
              <a:gd name="connsiteY121" fmla="*/ 1161312 h 1357700"/>
              <a:gd name="connsiteX122" fmla="*/ 2273361 w 10678681"/>
              <a:gd name="connsiteY122" fmla="*/ 1134090 h 1357700"/>
              <a:gd name="connsiteX123" fmla="*/ 2132003 w 10678681"/>
              <a:gd name="connsiteY123" fmla="*/ 1139225 h 1357700"/>
              <a:gd name="connsiteX124" fmla="*/ 2052449 w 10678681"/>
              <a:gd name="connsiteY124" fmla="*/ 1109687 h 1357700"/>
              <a:gd name="connsiteX125" fmla="*/ 2010157 w 10678681"/>
              <a:gd name="connsiteY125" fmla="*/ 1152767 h 1357700"/>
              <a:gd name="connsiteX126" fmla="*/ 1901837 w 10678681"/>
              <a:gd name="connsiteY126" fmla="*/ 1221762 h 1357700"/>
              <a:gd name="connsiteX127" fmla="*/ 1836762 w 10678681"/>
              <a:gd name="connsiteY127" fmla="*/ 1237387 h 1357700"/>
              <a:gd name="connsiteX128" fmla="*/ 1735877 w 10678681"/>
              <a:gd name="connsiteY128" fmla="*/ 1246527 h 1357700"/>
              <a:gd name="connsiteX129" fmla="*/ 1705069 w 10678681"/>
              <a:gd name="connsiteY129" fmla="*/ 1251989 h 1357700"/>
              <a:gd name="connsiteX130" fmla="*/ 1397689 w 10678681"/>
              <a:gd name="connsiteY130" fmla="*/ 1336144 h 1357700"/>
              <a:gd name="connsiteX131" fmla="*/ 1220734 w 10678681"/>
              <a:gd name="connsiteY131" fmla="*/ 1257811 h 1357700"/>
              <a:gd name="connsiteX132" fmla="*/ 1021737 w 10678681"/>
              <a:gd name="connsiteY132" fmla="*/ 1238739 h 1357700"/>
              <a:gd name="connsiteX133" fmla="*/ 959820 w 10678681"/>
              <a:gd name="connsiteY133" fmla="*/ 1275863 h 1357700"/>
              <a:gd name="connsiteX134" fmla="*/ 929137 w 10678681"/>
              <a:gd name="connsiteY134" fmla="*/ 1273957 h 1357700"/>
              <a:gd name="connsiteX135" fmla="*/ 878849 w 10678681"/>
              <a:gd name="connsiteY135" fmla="*/ 1266740 h 1357700"/>
              <a:gd name="connsiteX136" fmla="*/ 800667 w 10678681"/>
              <a:gd name="connsiteY136" fmla="*/ 1282041 h 1357700"/>
              <a:gd name="connsiteX137" fmla="*/ 644906 w 10678681"/>
              <a:gd name="connsiteY137" fmla="*/ 1273685 h 1357700"/>
              <a:gd name="connsiteX138" fmla="*/ 379869 w 10678681"/>
              <a:gd name="connsiteY138" fmla="*/ 1339165 h 1357700"/>
              <a:gd name="connsiteX139" fmla="*/ 137696 w 10678681"/>
              <a:gd name="connsiteY139" fmla="*/ 1319217 h 1357700"/>
              <a:gd name="connsiteX140" fmla="*/ 54250 w 10678681"/>
              <a:gd name="connsiteY140" fmla="*/ 1315838 h 1357700"/>
              <a:gd name="connsiteX141" fmla="*/ 28042 w 10678681"/>
              <a:gd name="connsiteY141" fmla="*/ 1297822 h 1357700"/>
              <a:gd name="connsiteX142" fmla="*/ 0 w 10678681"/>
              <a:gd name="connsiteY142" fmla="*/ 1294612 h 1357700"/>
              <a:gd name="connsiteX143" fmla="*/ 0 w 10678681"/>
              <a:gd name="connsiteY143" fmla="*/ 0 h 1357700"/>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408915 w 10678681"/>
              <a:gd name="connsiteY130" fmla="*/ 1268017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408915 w 10678681"/>
              <a:gd name="connsiteY130" fmla="*/ 1268017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52449 w 10678681"/>
              <a:gd name="connsiteY124" fmla="*/ 1109687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901837 w 10678681"/>
              <a:gd name="connsiteY126" fmla="*/ 1221762 h 1353297"/>
              <a:gd name="connsiteX127" fmla="*/ 1836762 w 10678681"/>
              <a:gd name="connsiteY127" fmla="*/ 1237387 h 1353297"/>
              <a:gd name="connsiteX128" fmla="*/ 1735877 w 10678681"/>
              <a:gd name="connsiteY128" fmla="*/ 1246527 h 1353297"/>
              <a:gd name="connsiteX129" fmla="*/ 1705069 w 10678681"/>
              <a:gd name="connsiteY129" fmla="*/ 1251989 h 1353297"/>
              <a:gd name="connsiteX130" fmla="*/ 1307888 w 10678681"/>
              <a:gd name="connsiteY130" fmla="*/ 1283156 h 1353297"/>
              <a:gd name="connsiteX131" fmla="*/ 1220734 w 10678681"/>
              <a:gd name="connsiteY131" fmla="*/ 1257811 h 1353297"/>
              <a:gd name="connsiteX132" fmla="*/ 1021737 w 10678681"/>
              <a:gd name="connsiteY132" fmla="*/ 1238739 h 1353297"/>
              <a:gd name="connsiteX133" fmla="*/ 959820 w 10678681"/>
              <a:gd name="connsiteY133" fmla="*/ 1275863 h 1353297"/>
              <a:gd name="connsiteX134" fmla="*/ 929137 w 10678681"/>
              <a:gd name="connsiteY134" fmla="*/ 1273957 h 1353297"/>
              <a:gd name="connsiteX135" fmla="*/ 878849 w 10678681"/>
              <a:gd name="connsiteY135" fmla="*/ 1266740 h 1353297"/>
              <a:gd name="connsiteX136" fmla="*/ 800667 w 10678681"/>
              <a:gd name="connsiteY136" fmla="*/ 1282041 h 1353297"/>
              <a:gd name="connsiteX137" fmla="*/ 644906 w 10678681"/>
              <a:gd name="connsiteY137" fmla="*/ 1273685 h 1353297"/>
              <a:gd name="connsiteX138" fmla="*/ 379869 w 10678681"/>
              <a:gd name="connsiteY138" fmla="*/ 1339165 h 1353297"/>
              <a:gd name="connsiteX139" fmla="*/ 137696 w 10678681"/>
              <a:gd name="connsiteY139" fmla="*/ 1319217 h 1353297"/>
              <a:gd name="connsiteX140" fmla="*/ 54250 w 10678681"/>
              <a:gd name="connsiteY140" fmla="*/ 1315838 h 1353297"/>
              <a:gd name="connsiteX141" fmla="*/ 28042 w 10678681"/>
              <a:gd name="connsiteY141" fmla="*/ 1297822 h 1353297"/>
              <a:gd name="connsiteX142" fmla="*/ 0 w 10678681"/>
              <a:gd name="connsiteY142" fmla="*/ 1294612 h 1353297"/>
              <a:gd name="connsiteX143" fmla="*/ 0 w 10678681"/>
              <a:gd name="connsiteY143"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36762 w 10678681"/>
              <a:gd name="connsiteY126" fmla="*/ 1237387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75396 w 10678681"/>
              <a:gd name="connsiteY117" fmla="*/ 1130148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87206 w 10678681"/>
              <a:gd name="connsiteY113" fmla="*/ 1246821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36109 w 10678681"/>
              <a:gd name="connsiteY117" fmla="*/ 1137717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3297"/>
              <a:gd name="connsiteX1" fmla="*/ 10678681 w 10678681"/>
              <a:gd name="connsiteY1" fmla="*/ 0 h 1353297"/>
              <a:gd name="connsiteX2" fmla="*/ 10666019 w 10678681"/>
              <a:gd name="connsiteY2" fmla="*/ 7876 h 1353297"/>
              <a:gd name="connsiteX3" fmla="*/ 10632825 w 10678681"/>
              <a:gd name="connsiteY3" fmla="*/ 32153 h 1353297"/>
              <a:gd name="connsiteX4" fmla="*/ 10510605 w 10678681"/>
              <a:gd name="connsiteY4" fmla="*/ 30449 h 1353297"/>
              <a:gd name="connsiteX5" fmla="*/ 10456989 w 10678681"/>
              <a:gd name="connsiteY5" fmla="*/ 979 h 1353297"/>
              <a:gd name="connsiteX6" fmla="*/ 10438642 w 10678681"/>
              <a:gd name="connsiteY6" fmla="*/ 1524 h 1353297"/>
              <a:gd name="connsiteX7" fmla="*/ 10407146 w 10678681"/>
              <a:gd name="connsiteY7" fmla="*/ 43659 h 1353297"/>
              <a:gd name="connsiteX8" fmla="*/ 10357996 w 10678681"/>
              <a:gd name="connsiteY8" fmla="*/ 50836 h 1353297"/>
              <a:gd name="connsiteX9" fmla="*/ 10306667 w 10678681"/>
              <a:gd name="connsiteY9" fmla="*/ 109739 h 1353297"/>
              <a:gd name="connsiteX10" fmla="*/ 10115334 w 10678681"/>
              <a:gd name="connsiteY10" fmla="*/ 155658 h 1353297"/>
              <a:gd name="connsiteX11" fmla="*/ 10068157 w 10678681"/>
              <a:gd name="connsiteY11" fmla="*/ 215673 h 1353297"/>
              <a:gd name="connsiteX12" fmla="*/ 10045431 w 10678681"/>
              <a:gd name="connsiteY12" fmla="*/ 229568 h 1353297"/>
              <a:gd name="connsiteX13" fmla="*/ 10013265 w 10678681"/>
              <a:gd name="connsiteY13" fmla="*/ 284757 h 1353297"/>
              <a:gd name="connsiteX14" fmla="*/ 9862496 w 10678681"/>
              <a:gd name="connsiteY14" fmla="*/ 223033 h 1353297"/>
              <a:gd name="connsiteX15" fmla="*/ 9679638 w 10678681"/>
              <a:gd name="connsiteY15" fmla="*/ 277462 h 1353297"/>
              <a:gd name="connsiteX16" fmla="*/ 9498347 w 10678681"/>
              <a:gd name="connsiteY16" fmla="*/ 244723 h 1353297"/>
              <a:gd name="connsiteX17" fmla="*/ 9399702 w 10678681"/>
              <a:gd name="connsiteY17" fmla="*/ 276316 h 1353297"/>
              <a:gd name="connsiteX18" fmla="*/ 9378439 w 10678681"/>
              <a:gd name="connsiteY18" fmla="*/ 326244 h 1353297"/>
              <a:gd name="connsiteX19" fmla="*/ 9121744 w 10678681"/>
              <a:gd name="connsiteY19" fmla="*/ 365177 h 1353297"/>
              <a:gd name="connsiteX20" fmla="*/ 9061654 w 10678681"/>
              <a:gd name="connsiteY20" fmla="*/ 393730 h 1353297"/>
              <a:gd name="connsiteX21" fmla="*/ 8997577 w 10678681"/>
              <a:gd name="connsiteY21" fmla="*/ 380865 h 1353297"/>
              <a:gd name="connsiteX22" fmla="*/ 8907968 w 10678681"/>
              <a:gd name="connsiteY22" fmla="*/ 447345 h 1353297"/>
              <a:gd name="connsiteX23" fmla="*/ 8764163 w 10678681"/>
              <a:gd name="connsiteY23" fmla="*/ 471000 h 1353297"/>
              <a:gd name="connsiteX24" fmla="*/ 8680155 w 10678681"/>
              <a:gd name="connsiteY24" fmla="*/ 492404 h 1353297"/>
              <a:gd name="connsiteX25" fmla="*/ 8651436 w 10678681"/>
              <a:gd name="connsiteY25" fmla="*/ 511923 h 1353297"/>
              <a:gd name="connsiteX26" fmla="*/ 8609185 w 10678681"/>
              <a:gd name="connsiteY26" fmla="*/ 531525 h 1353297"/>
              <a:gd name="connsiteX27" fmla="*/ 8537091 w 10678681"/>
              <a:gd name="connsiteY27" fmla="*/ 574933 h 1353297"/>
              <a:gd name="connsiteX28" fmla="*/ 8435931 w 10678681"/>
              <a:gd name="connsiteY28" fmla="*/ 617926 h 1353297"/>
              <a:gd name="connsiteX29" fmla="*/ 8348623 w 10678681"/>
              <a:gd name="connsiteY29" fmla="*/ 600607 h 1353297"/>
              <a:gd name="connsiteX30" fmla="*/ 8344233 w 10678681"/>
              <a:gd name="connsiteY30" fmla="*/ 610922 h 1353297"/>
              <a:gd name="connsiteX31" fmla="*/ 8290622 w 10678681"/>
              <a:gd name="connsiteY31" fmla="*/ 622687 h 1353297"/>
              <a:gd name="connsiteX32" fmla="*/ 8086698 w 10678681"/>
              <a:gd name="connsiteY32" fmla="*/ 605185 h 1353297"/>
              <a:gd name="connsiteX33" fmla="*/ 7982378 w 10678681"/>
              <a:gd name="connsiteY33" fmla="*/ 629799 h 1353297"/>
              <a:gd name="connsiteX34" fmla="*/ 7947952 w 10678681"/>
              <a:gd name="connsiteY34" fmla="*/ 648003 h 1353297"/>
              <a:gd name="connsiteX35" fmla="*/ 7890112 w 10678681"/>
              <a:gd name="connsiteY35" fmla="*/ 677915 h 1353297"/>
              <a:gd name="connsiteX36" fmla="*/ 7853284 w 10678681"/>
              <a:gd name="connsiteY36" fmla="*/ 723588 h 1353297"/>
              <a:gd name="connsiteX37" fmla="*/ 7802383 w 10678681"/>
              <a:gd name="connsiteY37" fmla="*/ 739359 h 1353297"/>
              <a:gd name="connsiteX38" fmla="*/ 7730518 w 10678681"/>
              <a:gd name="connsiteY38" fmla="*/ 739526 h 1353297"/>
              <a:gd name="connsiteX39" fmla="*/ 7652907 w 10678681"/>
              <a:gd name="connsiteY39" fmla="*/ 783273 h 1353297"/>
              <a:gd name="connsiteX40" fmla="*/ 7606008 w 10678681"/>
              <a:gd name="connsiteY40" fmla="*/ 800717 h 1353297"/>
              <a:gd name="connsiteX41" fmla="*/ 7480223 w 10678681"/>
              <a:gd name="connsiteY41" fmla="*/ 856821 h 1353297"/>
              <a:gd name="connsiteX42" fmla="*/ 7356005 w 10678681"/>
              <a:gd name="connsiteY42" fmla="*/ 919462 h 1353297"/>
              <a:gd name="connsiteX43" fmla="*/ 7305396 w 10678681"/>
              <a:gd name="connsiteY43" fmla="*/ 986228 h 1353297"/>
              <a:gd name="connsiteX44" fmla="*/ 7266251 w 10678681"/>
              <a:gd name="connsiteY44" fmla="*/ 967864 h 1353297"/>
              <a:gd name="connsiteX45" fmla="*/ 7269396 w 10678681"/>
              <a:gd name="connsiteY45" fmla="*/ 989282 h 1353297"/>
              <a:gd name="connsiteX46" fmla="*/ 7258094 w 10678681"/>
              <a:gd name="connsiteY46" fmla="*/ 990679 h 1353297"/>
              <a:gd name="connsiteX47" fmla="*/ 7257893 w 10678681"/>
              <a:gd name="connsiteY47" fmla="*/ 991204 h 1353297"/>
              <a:gd name="connsiteX48" fmla="*/ 7247153 w 10678681"/>
              <a:gd name="connsiteY48" fmla="*/ 991550 h 1353297"/>
              <a:gd name="connsiteX49" fmla="*/ 7193612 w 10678681"/>
              <a:gd name="connsiteY49" fmla="*/ 987042 h 1353297"/>
              <a:gd name="connsiteX50" fmla="*/ 7132632 w 10678681"/>
              <a:gd name="connsiteY50" fmla="*/ 1042036 h 1353297"/>
              <a:gd name="connsiteX51" fmla="*/ 7105610 w 10678681"/>
              <a:gd name="connsiteY51" fmla="*/ 1053537 h 1353297"/>
              <a:gd name="connsiteX52" fmla="*/ 7069148 w 10678681"/>
              <a:gd name="connsiteY52" fmla="*/ 1047163 h 1353297"/>
              <a:gd name="connsiteX53" fmla="*/ 7039634 w 10678681"/>
              <a:gd name="connsiteY53" fmla="*/ 1059971 h 1353297"/>
              <a:gd name="connsiteX54" fmla="*/ 7033445 w 10678681"/>
              <a:gd name="connsiteY54" fmla="*/ 1063314 h 1353297"/>
              <a:gd name="connsiteX55" fmla="*/ 6999157 w 10678681"/>
              <a:gd name="connsiteY55" fmla="*/ 1055282 h 1353297"/>
              <a:gd name="connsiteX56" fmla="*/ 6981874 w 10678681"/>
              <a:gd name="connsiteY56" fmla="*/ 1053827 h 1353297"/>
              <a:gd name="connsiteX57" fmla="*/ 6976102 w 10678681"/>
              <a:gd name="connsiteY57" fmla="*/ 1047854 h 1353297"/>
              <a:gd name="connsiteX58" fmla="*/ 6951040 w 10678681"/>
              <a:gd name="connsiteY58" fmla="*/ 1048531 h 1353297"/>
              <a:gd name="connsiteX59" fmla="*/ 6948497 w 10678681"/>
              <a:gd name="connsiteY59" fmla="*/ 1050706 h 1353297"/>
              <a:gd name="connsiteX60" fmla="*/ 6926582 w 10678681"/>
              <a:gd name="connsiteY60" fmla="*/ 1043462 h 1353297"/>
              <a:gd name="connsiteX61" fmla="*/ 6833743 w 10678681"/>
              <a:gd name="connsiteY61" fmla="*/ 1027960 h 1353297"/>
              <a:gd name="connsiteX62" fmla="*/ 6687090 w 10678681"/>
              <a:gd name="connsiteY62" fmla="*/ 1063250 h 1353297"/>
              <a:gd name="connsiteX63" fmla="*/ 6437450 w 10678681"/>
              <a:gd name="connsiteY63" fmla="*/ 1101075 h 1353297"/>
              <a:gd name="connsiteX64" fmla="*/ 6327795 w 10678681"/>
              <a:gd name="connsiteY64" fmla="*/ 1088142 h 1353297"/>
              <a:gd name="connsiteX65" fmla="*/ 6136549 w 10678681"/>
              <a:gd name="connsiteY65" fmla="*/ 1100268 h 1353297"/>
              <a:gd name="connsiteX66" fmla="*/ 6004655 w 10678681"/>
              <a:gd name="connsiteY66" fmla="*/ 1114946 h 1353297"/>
              <a:gd name="connsiteX67" fmla="*/ 5936643 w 10678681"/>
              <a:gd name="connsiteY67" fmla="*/ 1095428 h 1353297"/>
              <a:gd name="connsiteX68" fmla="*/ 5912484 w 10678681"/>
              <a:gd name="connsiteY68" fmla="*/ 1112624 h 1353297"/>
              <a:gd name="connsiteX69" fmla="*/ 5908387 w 10678681"/>
              <a:gd name="connsiteY69" fmla="*/ 1116018 h 1353297"/>
              <a:gd name="connsiteX70" fmla="*/ 5890495 w 10678681"/>
              <a:gd name="connsiteY70" fmla="*/ 1120268 h 1353297"/>
              <a:gd name="connsiteX71" fmla="*/ 5887318 w 10678681"/>
              <a:gd name="connsiteY71" fmla="*/ 1133134 h 1353297"/>
              <a:gd name="connsiteX72" fmla="*/ 5861726 w 10678681"/>
              <a:gd name="connsiteY72" fmla="*/ 1147891 h 1353297"/>
              <a:gd name="connsiteX73" fmla="*/ 5805823 w 10678681"/>
              <a:gd name="connsiteY73" fmla="*/ 1152457 h 1353297"/>
              <a:gd name="connsiteX74" fmla="*/ 5689841 w 10678681"/>
              <a:gd name="connsiteY74" fmla="*/ 1176232 h 1353297"/>
              <a:gd name="connsiteX75" fmla="*/ 5605119 w 10678681"/>
              <a:gd name="connsiteY75" fmla="*/ 1190202 h 1353297"/>
              <a:gd name="connsiteX76" fmla="*/ 5488513 w 10678681"/>
              <a:gd name="connsiteY76" fmla="*/ 1205367 h 1353297"/>
              <a:gd name="connsiteX77" fmla="*/ 5402905 w 10678681"/>
              <a:gd name="connsiteY77" fmla="*/ 1241191 h 1353297"/>
              <a:gd name="connsiteX78" fmla="*/ 5285593 w 10678681"/>
              <a:gd name="connsiteY78" fmla="*/ 1273569 h 1353297"/>
              <a:gd name="connsiteX79" fmla="*/ 5192893 w 10678681"/>
              <a:gd name="connsiteY79" fmla="*/ 1247188 h 1353297"/>
              <a:gd name="connsiteX80" fmla="*/ 5186475 w 10678681"/>
              <a:gd name="connsiteY80" fmla="*/ 1257028 h 1353297"/>
              <a:gd name="connsiteX81" fmla="*/ 5126038 w 10678681"/>
              <a:gd name="connsiteY81" fmla="*/ 1263189 h 1353297"/>
              <a:gd name="connsiteX82" fmla="*/ 4894688 w 10678681"/>
              <a:gd name="connsiteY82" fmla="*/ 1247184 h 1353297"/>
              <a:gd name="connsiteX83" fmla="*/ 4788036 w 10678681"/>
              <a:gd name="connsiteY83" fmla="*/ 1238182 h 1353297"/>
              <a:gd name="connsiteX84" fmla="*/ 4747555 w 10678681"/>
              <a:gd name="connsiteY84" fmla="*/ 1252768 h 1353297"/>
              <a:gd name="connsiteX85" fmla="*/ 4679644 w 10678681"/>
              <a:gd name="connsiteY85" fmla="*/ 1276603 h 1353297"/>
              <a:gd name="connsiteX86" fmla="*/ 4632222 w 10678681"/>
              <a:gd name="connsiteY86" fmla="*/ 1318360 h 1353297"/>
              <a:gd name="connsiteX87" fmla="*/ 4617358 w 10678681"/>
              <a:gd name="connsiteY87" fmla="*/ 1327690 h 1353297"/>
              <a:gd name="connsiteX88" fmla="*/ 4589102 w 10678681"/>
              <a:gd name="connsiteY88" fmla="*/ 1321223 h 1353297"/>
              <a:gd name="connsiteX89" fmla="*/ 4578184 w 10678681"/>
              <a:gd name="connsiteY89" fmla="*/ 1326745 h 1353297"/>
              <a:gd name="connsiteX90" fmla="*/ 4574270 w 10678681"/>
              <a:gd name="connsiteY90" fmla="*/ 1325878 h 1353297"/>
              <a:gd name="connsiteX91" fmla="*/ 4564919 w 10678681"/>
              <a:gd name="connsiteY91" fmla="*/ 1325507 h 1353297"/>
              <a:gd name="connsiteX92" fmla="*/ 4566586 w 10678681"/>
              <a:gd name="connsiteY92" fmla="*/ 1316963 h 1353297"/>
              <a:gd name="connsiteX93" fmla="*/ 4556303 w 10678681"/>
              <a:gd name="connsiteY93" fmla="*/ 1300262 h 1353297"/>
              <a:gd name="connsiteX94" fmla="*/ 4502358 w 10678681"/>
              <a:gd name="connsiteY94" fmla="*/ 1302558 h 1353297"/>
              <a:gd name="connsiteX95" fmla="*/ 4498919 w 10678681"/>
              <a:gd name="connsiteY95" fmla="*/ 1312115 h 1353297"/>
              <a:gd name="connsiteX96" fmla="*/ 4492075 w 10678681"/>
              <a:gd name="connsiteY96" fmla="*/ 1313357 h 1353297"/>
              <a:gd name="connsiteX97" fmla="*/ 4487466 w 10678681"/>
              <a:gd name="connsiteY97" fmla="*/ 1304102 h 1353297"/>
              <a:gd name="connsiteX98" fmla="*/ 4398292 w 10678681"/>
              <a:gd name="connsiteY98" fmla="*/ 1278410 h 1353297"/>
              <a:gd name="connsiteX99" fmla="*/ 4306088 w 10678681"/>
              <a:gd name="connsiteY99" fmla="*/ 1282512 h 1353297"/>
              <a:gd name="connsiteX100" fmla="*/ 4188995 w 10678681"/>
              <a:gd name="connsiteY100" fmla="*/ 1296718 h 1353297"/>
              <a:gd name="connsiteX101" fmla="*/ 4136582 w 10678681"/>
              <a:gd name="connsiteY101" fmla="*/ 1287687 h 1353297"/>
              <a:gd name="connsiteX102" fmla="*/ 4064614 w 10678681"/>
              <a:gd name="connsiteY102" fmla="*/ 1296118 h 1353297"/>
              <a:gd name="connsiteX103" fmla="*/ 3906561 w 10678681"/>
              <a:gd name="connsiteY103" fmla="*/ 1352435 h 1353297"/>
              <a:gd name="connsiteX104" fmla="*/ 3787890 w 10678681"/>
              <a:gd name="connsiteY104" fmla="*/ 1352442 h 1353297"/>
              <a:gd name="connsiteX105" fmla="*/ 3745993 w 10678681"/>
              <a:gd name="connsiteY105" fmla="*/ 1342630 h 1353297"/>
              <a:gd name="connsiteX106" fmla="*/ 3675785 w 10678681"/>
              <a:gd name="connsiteY106" fmla="*/ 1326802 h 1353297"/>
              <a:gd name="connsiteX107" fmla="*/ 3623856 w 10678681"/>
              <a:gd name="connsiteY107" fmla="*/ 1290804 h 1353297"/>
              <a:gd name="connsiteX108" fmla="*/ 3564933 w 10678681"/>
              <a:gd name="connsiteY108" fmla="*/ 1287147 h 1353297"/>
              <a:gd name="connsiteX109" fmla="*/ 3550537 w 10678681"/>
              <a:gd name="connsiteY109" fmla="*/ 1317552 h 1353297"/>
              <a:gd name="connsiteX110" fmla="*/ 3487736 w 10678681"/>
              <a:gd name="connsiteY110" fmla="*/ 1303493 h 1353297"/>
              <a:gd name="connsiteX111" fmla="*/ 3392548 w 10678681"/>
              <a:gd name="connsiteY111" fmla="*/ 1278741 h 1353297"/>
              <a:gd name="connsiteX112" fmla="*/ 3337466 w 10678681"/>
              <a:gd name="connsiteY112" fmla="*/ 1272537 h 1353297"/>
              <a:gd name="connsiteX113" fmla="*/ 3175981 w 10678681"/>
              <a:gd name="connsiteY113" fmla="*/ 1208973 h 1353297"/>
              <a:gd name="connsiteX114" fmla="*/ 3036856 w 10678681"/>
              <a:gd name="connsiteY114" fmla="*/ 1214383 h 1353297"/>
              <a:gd name="connsiteX115" fmla="*/ 2824973 w 10678681"/>
              <a:gd name="connsiteY115" fmla="*/ 1134864 h 1353297"/>
              <a:gd name="connsiteX116" fmla="*/ 2804398 w 10678681"/>
              <a:gd name="connsiteY116" fmla="*/ 1125556 h 1353297"/>
              <a:gd name="connsiteX117" fmla="*/ 2736109 w 10678681"/>
              <a:gd name="connsiteY117" fmla="*/ 1137717 h 1353297"/>
              <a:gd name="connsiteX118" fmla="*/ 2659096 w 10678681"/>
              <a:gd name="connsiteY118" fmla="*/ 1150294 h 1353297"/>
              <a:gd name="connsiteX119" fmla="*/ 2567088 w 10678681"/>
              <a:gd name="connsiteY119" fmla="*/ 1181781 h 1353297"/>
              <a:gd name="connsiteX120" fmla="*/ 2454501 w 10678681"/>
              <a:gd name="connsiteY120" fmla="*/ 1155455 h 1353297"/>
              <a:gd name="connsiteX121" fmla="*/ 2385161 w 10678681"/>
              <a:gd name="connsiteY121" fmla="*/ 1161312 h 1353297"/>
              <a:gd name="connsiteX122" fmla="*/ 2273361 w 10678681"/>
              <a:gd name="connsiteY122" fmla="*/ 1134090 h 1353297"/>
              <a:gd name="connsiteX123" fmla="*/ 2132003 w 10678681"/>
              <a:gd name="connsiteY123" fmla="*/ 1139225 h 1353297"/>
              <a:gd name="connsiteX124" fmla="*/ 2041224 w 10678681"/>
              <a:gd name="connsiteY124" fmla="*/ 1147536 h 1353297"/>
              <a:gd name="connsiteX125" fmla="*/ 2010157 w 10678681"/>
              <a:gd name="connsiteY125" fmla="*/ 1152767 h 1353297"/>
              <a:gd name="connsiteX126" fmla="*/ 1859213 w 10678681"/>
              <a:gd name="connsiteY126" fmla="*/ 1199540 h 1353297"/>
              <a:gd name="connsiteX127" fmla="*/ 1735877 w 10678681"/>
              <a:gd name="connsiteY127" fmla="*/ 1246527 h 1353297"/>
              <a:gd name="connsiteX128" fmla="*/ 1705069 w 10678681"/>
              <a:gd name="connsiteY128" fmla="*/ 1251989 h 1353297"/>
              <a:gd name="connsiteX129" fmla="*/ 1307888 w 10678681"/>
              <a:gd name="connsiteY129" fmla="*/ 1283156 h 1353297"/>
              <a:gd name="connsiteX130" fmla="*/ 1220734 w 10678681"/>
              <a:gd name="connsiteY130" fmla="*/ 1257811 h 1353297"/>
              <a:gd name="connsiteX131" fmla="*/ 1021737 w 10678681"/>
              <a:gd name="connsiteY131" fmla="*/ 1238739 h 1353297"/>
              <a:gd name="connsiteX132" fmla="*/ 959820 w 10678681"/>
              <a:gd name="connsiteY132" fmla="*/ 1275863 h 1353297"/>
              <a:gd name="connsiteX133" fmla="*/ 929137 w 10678681"/>
              <a:gd name="connsiteY133" fmla="*/ 1273957 h 1353297"/>
              <a:gd name="connsiteX134" fmla="*/ 878849 w 10678681"/>
              <a:gd name="connsiteY134" fmla="*/ 1266740 h 1353297"/>
              <a:gd name="connsiteX135" fmla="*/ 800667 w 10678681"/>
              <a:gd name="connsiteY135" fmla="*/ 1282041 h 1353297"/>
              <a:gd name="connsiteX136" fmla="*/ 644906 w 10678681"/>
              <a:gd name="connsiteY136" fmla="*/ 1273685 h 1353297"/>
              <a:gd name="connsiteX137" fmla="*/ 379869 w 10678681"/>
              <a:gd name="connsiteY137" fmla="*/ 1339165 h 1353297"/>
              <a:gd name="connsiteX138" fmla="*/ 137696 w 10678681"/>
              <a:gd name="connsiteY138" fmla="*/ 1319217 h 1353297"/>
              <a:gd name="connsiteX139" fmla="*/ 54250 w 10678681"/>
              <a:gd name="connsiteY139" fmla="*/ 1315838 h 1353297"/>
              <a:gd name="connsiteX140" fmla="*/ 28042 w 10678681"/>
              <a:gd name="connsiteY140" fmla="*/ 1297822 h 1353297"/>
              <a:gd name="connsiteX141" fmla="*/ 0 w 10678681"/>
              <a:gd name="connsiteY141" fmla="*/ 1294612 h 1353297"/>
              <a:gd name="connsiteX142" fmla="*/ 0 w 10678681"/>
              <a:gd name="connsiteY142" fmla="*/ 0 h 1353297"/>
              <a:gd name="connsiteX0" fmla="*/ 0 w 10678681"/>
              <a:gd name="connsiteY0" fmla="*/ 0 h 1352443"/>
              <a:gd name="connsiteX1" fmla="*/ 10678681 w 10678681"/>
              <a:gd name="connsiteY1" fmla="*/ 0 h 1352443"/>
              <a:gd name="connsiteX2" fmla="*/ 10666019 w 10678681"/>
              <a:gd name="connsiteY2" fmla="*/ 7876 h 1352443"/>
              <a:gd name="connsiteX3" fmla="*/ 10632825 w 10678681"/>
              <a:gd name="connsiteY3" fmla="*/ 32153 h 1352443"/>
              <a:gd name="connsiteX4" fmla="*/ 10510605 w 10678681"/>
              <a:gd name="connsiteY4" fmla="*/ 30449 h 1352443"/>
              <a:gd name="connsiteX5" fmla="*/ 10456989 w 10678681"/>
              <a:gd name="connsiteY5" fmla="*/ 979 h 1352443"/>
              <a:gd name="connsiteX6" fmla="*/ 10438642 w 10678681"/>
              <a:gd name="connsiteY6" fmla="*/ 1524 h 1352443"/>
              <a:gd name="connsiteX7" fmla="*/ 10407146 w 10678681"/>
              <a:gd name="connsiteY7" fmla="*/ 43659 h 1352443"/>
              <a:gd name="connsiteX8" fmla="*/ 10357996 w 10678681"/>
              <a:gd name="connsiteY8" fmla="*/ 50836 h 1352443"/>
              <a:gd name="connsiteX9" fmla="*/ 10306667 w 10678681"/>
              <a:gd name="connsiteY9" fmla="*/ 109739 h 1352443"/>
              <a:gd name="connsiteX10" fmla="*/ 10115334 w 10678681"/>
              <a:gd name="connsiteY10" fmla="*/ 155658 h 1352443"/>
              <a:gd name="connsiteX11" fmla="*/ 10068157 w 10678681"/>
              <a:gd name="connsiteY11" fmla="*/ 215673 h 1352443"/>
              <a:gd name="connsiteX12" fmla="*/ 10045431 w 10678681"/>
              <a:gd name="connsiteY12" fmla="*/ 229568 h 1352443"/>
              <a:gd name="connsiteX13" fmla="*/ 10013265 w 10678681"/>
              <a:gd name="connsiteY13" fmla="*/ 284757 h 1352443"/>
              <a:gd name="connsiteX14" fmla="*/ 9862496 w 10678681"/>
              <a:gd name="connsiteY14" fmla="*/ 223033 h 1352443"/>
              <a:gd name="connsiteX15" fmla="*/ 9679638 w 10678681"/>
              <a:gd name="connsiteY15" fmla="*/ 277462 h 1352443"/>
              <a:gd name="connsiteX16" fmla="*/ 9498347 w 10678681"/>
              <a:gd name="connsiteY16" fmla="*/ 244723 h 1352443"/>
              <a:gd name="connsiteX17" fmla="*/ 9399702 w 10678681"/>
              <a:gd name="connsiteY17" fmla="*/ 276316 h 1352443"/>
              <a:gd name="connsiteX18" fmla="*/ 9378439 w 10678681"/>
              <a:gd name="connsiteY18" fmla="*/ 326244 h 1352443"/>
              <a:gd name="connsiteX19" fmla="*/ 9121744 w 10678681"/>
              <a:gd name="connsiteY19" fmla="*/ 365177 h 1352443"/>
              <a:gd name="connsiteX20" fmla="*/ 9061654 w 10678681"/>
              <a:gd name="connsiteY20" fmla="*/ 393730 h 1352443"/>
              <a:gd name="connsiteX21" fmla="*/ 8997577 w 10678681"/>
              <a:gd name="connsiteY21" fmla="*/ 380865 h 1352443"/>
              <a:gd name="connsiteX22" fmla="*/ 8907968 w 10678681"/>
              <a:gd name="connsiteY22" fmla="*/ 447345 h 1352443"/>
              <a:gd name="connsiteX23" fmla="*/ 8764163 w 10678681"/>
              <a:gd name="connsiteY23" fmla="*/ 471000 h 1352443"/>
              <a:gd name="connsiteX24" fmla="*/ 8680155 w 10678681"/>
              <a:gd name="connsiteY24" fmla="*/ 492404 h 1352443"/>
              <a:gd name="connsiteX25" fmla="*/ 8651436 w 10678681"/>
              <a:gd name="connsiteY25" fmla="*/ 511923 h 1352443"/>
              <a:gd name="connsiteX26" fmla="*/ 8609185 w 10678681"/>
              <a:gd name="connsiteY26" fmla="*/ 531525 h 1352443"/>
              <a:gd name="connsiteX27" fmla="*/ 8537091 w 10678681"/>
              <a:gd name="connsiteY27" fmla="*/ 574933 h 1352443"/>
              <a:gd name="connsiteX28" fmla="*/ 8435931 w 10678681"/>
              <a:gd name="connsiteY28" fmla="*/ 617926 h 1352443"/>
              <a:gd name="connsiteX29" fmla="*/ 8348623 w 10678681"/>
              <a:gd name="connsiteY29" fmla="*/ 600607 h 1352443"/>
              <a:gd name="connsiteX30" fmla="*/ 8344233 w 10678681"/>
              <a:gd name="connsiteY30" fmla="*/ 610922 h 1352443"/>
              <a:gd name="connsiteX31" fmla="*/ 8290622 w 10678681"/>
              <a:gd name="connsiteY31" fmla="*/ 622687 h 1352443"/>
              <a:gd name="connsiteX32" fmla="*/ 8086698 w 10678681"/>
              <a:gd name="connsiteY32" fmla="*/ 605185 h 1352443"/>
              <a:gd name="connsiteX33" fmla="*/ 7982378 w 10678681"/>
              <a:gd name="connsiteY33" fmla="*/ 629799 h 1352443"/>
              <a:gd name="connsiteX34" fmla="*/ 7947952 w 10678681"/>
              <a:gd name="connsiteY34" fmla="*/ 648003 h 1352443"/>
              <a:gd name="connsiteX35" fmla="*/ 7890112 w 10678681"/>
              <a:gd name="connsiteY35" fmla="*/ 677915 h 1352443"/>
              <a:gd name="connsiteX36" fmla="*/ 7853284 w 10678681"/>
              <a:gd name="connsiteY36" fmla="*/ 723588 h 1352443"/>
              <a:gd name="connsiteX37" fmla="*/ 7802383 w 10678681"/>
              <a:gd name="connsiteY37" fmla="*/ 739359 h 1352443"/>
              <a:gd name="connsiteX38" fmla="*/ 7730518 w 10678681"/>
              <a:gd name="connsiteY38" fmla="*/ 739526 h 1352443"/>
              <a:gd name="connsiteX39" fmla="*/ 7652907 w 10678681"/>
              <a:gd name="connsiteY39" fmla="*/ 783273 h 1352443"/>
              <a:gd name="connsiteX40" fmla="*/ 7606008 w 10678681"/>
              <a:gd name="connsiteY40" fmla="*/ 800717 h 1352443"/>
              <a:gd name="connsiteX41" fmla="*/ 7480223 w 10678681"/>
              <a:gd name="connsiteY41" fmla="*/ 856821 h 1352443"/>
              <a:gd name="connsiteX42" fmla="*/ 7356005 w 10678681"/>
              <a:gd name="connsiteY42" fmla="*/ 919462 h 1352443"/>
              <a:gd name="connsiteX43" fmla="*/ 7305396 w 10678681"/>
              <a:gd name="connsiteY43" fmla="*/ 986228 h 1352443"/>
              <a:gd name="connsiteX44" fmla="*/ 7266251 w 10678681"/>
              <a:gd name="connsiteY44" fmla="*/ 967864 h 1352443"/>
              <a:gd name="connsiteX45" fmla="*/ 7269396 w 10678681"/>
              <a:gd name="connsiteY45" fmla="*/ 989282 h 1352443"/>
              <a:gd name="connsiteX46" fmla="*/ 7258094 w 10678681"/>
              <a:gd name="connsiteY46" fmla="*/ 990679 h 1352443"/>
              <a:gd name="connsiteX47" fmla="*/ 7257893 w 10678681"/>
              <a:gd name="connsiteY47" fmla="*/ 991204 h 1352443"/>
              <a:gd name="connsiteX48" fmla="*/ 7247153 w 10678681"/>
              <a:gd name="connsiteY48" fmla="*/ 991550 h 1352443"/>
              <a:gd name="connsiteX49" fmla="*/ 7193612 w 10678681"/>
              <a:gd name="connsiteY49" fmla="*/ 987042 h 1352443"/>
              <a:gd name="connsiteX50" fmla="*/ 7132632 w 10678681"/>
              <a:gd name="connsiteY50" fmla="*/ 1042036 h 1352443"/>
              <a:gd name="connsiteX51" fmla="*/ 7105610 w 10678681"/>
              <a:gd name="connsiteY51" fmla="*/ 1053537 h 1352443"/>
              <a:gd name="connsiteX52" fmla="*/ 7069148 w 10678681"/>
              <a:gd name="connsiteY52" fmla="*/ 1047163 h 1352443"/>
              <a:gd name="connsiteX53" fmla="*/ 7039634 w 10678681"/>
              <a:gd name="connsiteY53" fmla="*/ 1059971 h 1352443"/>
              <a:gd name="connsiteX54" fmla="*/ 7033445 w 10678681"/>
              <a:gd name="connsiteY54" fmla="*/ 1063314 h 1352443"/>
              <a:gd name="connsiteX55" fmla="*/ 6999157 w 10678681"/>
              <a:gd name="connsiteY55" fmla="*/ 1055282 h 1352443"/>
              <a:gd name="connsiteX56" fmla="*/ 6981874 w 10678681"/>
              <a:gd name="connsiteY56" fmla="*/ 1053827 h 1352443"/>
              <a:gd name="connsiteX57" fmla="*/ 6976102 w 10678681"/>
              <a:gd name="connsiteY57" fmla="*/ 1047854 h 1352443"/>
              <a:gd name="connsiteX58" fmla="*/ 6951040 w 10678681"/>
              <a:gd name="connsiteY58" fmla="*/ 1048531 h 1352443"/>
              <a:gd name="connsiteX59" fmla="*/ 6948497 w 10678681"/>
              <a:gd name="connsiteY59" fmla="*/ 1050706 h 1352443"/>
              <a:gd name="connsiteX60" fmla="*/ 6926582 w 10678681"/>
              <a:gd name="connsiteY60" fmla="*/ 1043462 h 1352443"/>
              <a:gd name="connsiteX61" fmla="*/ 6833743 w 10678681"/>
              <a:gd name="connsiteY61" fmla="*/ 1027960 h 1352443"/>
              <a:gd name="connsiteX62" fmla="*/ 6687090 w 10678681"/>
              <a:gd name="connsiteY62" fmla="*/ 1063250 h 1352443"/>
              <a:gd name="connsiteX63" fmla="*/ 6437450 w 10678681"/>
              <a:gd name="connsiteY63" fmla="*/ 1101075 h 1352443"/>
              <a:gd name="connsiteX64" fmla="*/ 6327795 w 10678681"/>
              <a:gd name="connsiteY64" fmla="*/ 1088142 h 1352443"/>
              <a:gd name="connsiteX65" fmla="*/ 6136549 w 10678681"/>
              <a:gd name="connsiteY65" fmla="*/ 1100268 h 1352443"/>
              <a:gd name="connsiteX66" fmla="*/ 6004655 w 10678681"/>
              <a:gd name="connsiteY66" fmla="*/ 1114946 h 1352443"/>
              <a:gd name="connsiteX67" fmla="*/ 5936643 w 10678681"/>
              <a:gd name="connsiteY67" fmla="*/ 1095428 h 1352443"/>
              <a:gd name="connsiteX68" fmla="*/ 5912484 w 10678681"/>
              <a:gd name="connsiteY68" fmla="*/ 1112624 h 1352443"/>
              <a:gd name="connsiteX69" fmla="*/ 5908387 w 10678681"/>
              <a:gd name="connsiteY69" fmla="*/ 1116018 h 1352443"/>
              <a:gd name="connsiteX70" fmla="*/ 5890495 w 10678681"/>
              <a:gd name="connsiteY70" fmla="*/ 1120268 h 1352443"/>
              <a:gd name="connsiteX71" fmla="*/ 5887318 w 10678681"/>
              <a:gd name="connsiteY71" fmla="*/ 1133134 h 1352443"/>
              <a:gd name="connsiteX72" fmla="*/ 5861726 w 10678681"/>
              <a:gd name="connsiteY72" fmla="*/ 1147891 h 1352443"/>
              <a:gd name="connsiteX73" fmla="*/ 5805823 w 10678681"/>
              <a:gd name="connsiteY73" fmla="*/ 1152457 h 1352443"/>
              <a:gd name="connsiteX74" fmla="*/ 5689841 w 10678681"/>
              <a:gd name="connsiteY74" fmla="*/ 1176232 h 1352443"/>
              <a:gd name="connsiteX75" fmla="*/ 5605119 w 10678681"/>
              <a:gd name="connsiteY75" fmla="*/ 1190202 h 1352443"/>
              <a:gd name="connsiteX76" fmla="*/ 5488513 w 10678681"/>
              <a:gd name="connsiteY76" fmla="*/ 1205367 h 1352443"/>
              <a:gd name="connsiteX77" fmla="*/ 5402905 w 10678681"/>
              <a:gd name="connsiteY77" fmla="*/ 1241191 h 1352443"/>
              <a:gd name="connsiteX78" fmla="*/ 5285593 w 10678681"/>
              <a:gd name="connsiteY78" fmla="*/ 1273569 h 1352443"/>
              <a:gd name="connsiteX79" fmla="*/ 5192893 w 10678681"/>
              <a:gd name="connsiteY79" fmla="*/ 1247188 h 1352443"/>
              <a:gd name="connsiteX80" fmla="*/ 5186475 w 10678681"/>
              <a:gd name="connsiteY80" fmla="*/ 1257028 h 1352443"/>
              <a:gd name="connsiteX81" fmla="*/ 5126038 w 10678681"/>
              <a:gd name="connsiteY81" fmla="*/ 1263189 h 1352443"/>
              <a:gd name="connsiteX82" fmla="*/ 4894688 w 10678681"/>
              <a:gd name="connsiteY82" fmla="*/ 1247184 h 1352443"/>
              <a:gd name="connsiteX83" fmla="*/ 4788036 w 10678681"/>
              <a:gd name="connsiteY83" fmla="*/ 1238182 h 1352443"/>
              <a:gd name="connsiteX84" fmla="*/ 4747555 w 10678681"/>
              <a:gd name="connsiteY84" fmla="*/ 1252768 h 1352443"/>
              <a:gd name="connsiteX85" fmla="*/ 4679644 w 10678681"/>
              <a:gd name="connsiteY85" fmla="*/ 1276603 h 1352443"/>
              <a:gd name="connsiteX86" fmla="*/ 4632222 w 10678681"/>
              <a:gd name="connsiteY86" fmla="*/ 1318360 h 1352443"/>
              <a:gd name="connsiteX87" fmla="*/ 4617358 w 10678681"/>
              <a:gd name="connsiteY87" fmla="*/ 1327690 h 1352443"/>
              <a:gd name="connsiteX88" fmla="*/ 4589102 w 10678681"/>
              <a:gd name="connsiteY88" fmla="*/ 1321223 h 1352443"/>
              <a:gd name="connsiteX89" fmla="*/ 4578184 w 10678681"/>
              <a:gd name="connsiteY89" fmla="*/ 1326745 h 1352443"/>
              <a:gd name="connsiteX90" fmla="*/ 4574270 w 10678681"/>
              <a:gd name="connsiteY90" fmla="*/ 1325878 h 1352443"/>
              <a:gd name="connsiteX91" fmla="*/ 4564919 w 10678681"/>
              <a:gd name="connsiteY91" fmla="*/ 1325507 h 1352443"/>
              <a:gd name="connsiteX92" fmla="*/ 4566586 w 10678681"/>
              <a:gd name="connsiteY92" fmla="*/ 1316963 h 1352443"/>
              <a:gd name="connsiteX93" fmla="*/ 4556303 w 10678681"/>
              <a:gd name="connsiteY93" fmla="*/ 1300262 h 1352443"/>
              <a:gd name="connsiteX94" fmla="*/ 4502358 w 10678681"/>
              <a:gd name="connsiteY94" fmla="*/ 1302558 h 1352443"/>
              <a:gd name="connsiteX95" fmla="*/ 4498919 w 10678681"/>
              <a:gd name="connsiteY95" fmla="*/ 1312115 h 1352443"/>
              <a:gd name="connsiteX96" fmla="*/ 4492075 w 10678681"/>
              <a:gd name="connsiteY96" fmla="*/ 1313357 h 1352443"/>
              <a:gd name="connsiteX97" fmla="*/ 4487466 w 10678681"/>
              <a:gd name="connsiteY97" fmla="*/ 1304102 h 1352443"/>
              <a:gd name="connsiteX98" fmla="*/ 4398292 w 10678681"/>
              <a:gd name="connsiteY98" fmla="*/ 1278410 h 1352443"/>
              <a:gd name="connsiteX99" fmla="*/ 4306088 w 10678681"/>
              <a:gd name="connsiteY99" fmla="*/ 1282512 h 1352443"/>
              <a:gd name="connsiteX100" fmla="*/ 4188995 w 10678681"/>
              <a:gd name="connsiteY100" fmla="*/ 1296718 h 1352443"/>
              <a:gd name="connsiteX101" fmla="*/ 4136582 w 10678681"/>
              <a:gd name="connsiteY101" fmla="*/ 1287687 h 1352443"/>
              <a:gd name="connsiteX102" fmla="*/ 4064614 w 10678681"/>
              <a:gd name="connsiteY102" fmla="*/ 1296118 h 1352443"/>
              <a:gd name="connsiteX103" fmla="*/ 3900948 w 10678681"/>
              <a:gd name="connsiteY103" fmla="*/ 1322156 h 1352443"/>
              <a:gd name="connsiteX104" fmla="*/ 3787890 w 10678681"/>
              <a:gd name="connsiteY104" fmla="*/ 1352442 h 1352443"/>
              <a:gd name="connsiteX105" fmla="*/ 3745993 w 10678681"/>
              <a:gd name="connsiteY105" fmla="*/ 1342630 h 1352443"/>
              <a:gd name="connsiteX106" fmla="*/ 3675785 w 10678681"/>
              <a:gd name="connsiteY106" fmla="*/ 1326802 h 1352443"/>
              <a:gd name="connsiteX107" fmla="*/ 3623856 w 10678681"/>
              <a:gd name="connsiteY107" fmla="*/ 1290804 h 1352443"/>
              <a:gd name="connsiteX108" fmla="*/ 3564933 w 10678681"/>
              <a:gd name="connsiteY108" fmla="*/ 1287147 h 1352443"/>
              <a:gd name="connsiteX109" fmla="*/ 3550537 w 10678681"/>
              <a:gd name="connsiteY109" fmla="*/ 1317552 h 1352443"/>
              <a:gd name="connsiteX110" fmla="*/ 3487736 w 10678681"/>
              <a:gd name="connsiteY110" fmla="*/ 1303493 h 1352443"/>
              <a:gd name="connsiteX111" fmla="*/ 3392548 w 10678681"/>
              <a:gd name="connsiteY111" fmla="*/ 1278741 h 1352443"/>
              <a:gd name="connsiteX112" fmla="*/ 3337466 w 10678681"/>
              <a:gd name="connsiteY112" fmla="*/ 1272537 h 1352443"/>
              <a:gd name="connsiteX113" fmla="*/ 3175981 w 10678681"/>
              <a:gd name="connsiteY113" fmla="*/ 1208973 h 1352443"/>
              <a:gd name="connsiteX114" fmla="*/ 3036856 w 10678681"/>
              <a:gd name="connsiteY114" fmla="*/ 1214383 h 1352443"/>
              <a:gd name="connsiteX115" fmla="*/ 2824973 w 10678681"/>
              <a:gd name="connsiteY115" fmla="*/ 1134864 h 1352443"/>
              <a:gd name="connsiteX116" fmla="*/ 2804398 w 10678681"/>
              <a:gd name="connsiteY116" fmla="*/ 1125556 h 1352443"/>
              <a:gd name="connsiteX117" fmla="*/ 2736109 w 10678681"/>
              <a:gd name="connsiteY117" fmla="*/ 1137717 h 1352443"/>
              <a:gd name="connsiteX118" fmla="*/ 2659096 w 10678681"/>
              <a:gd name="connsiteY118" fmla="*/ 1150294 h 1352443"/>
              <a:gd name="connsiteX119" fmla="*/ 2567088 w 10678681"/>
              <a:gd name="connsiteY119" fmla="*/ 1181781 h 1352443"/>
              <a:gd name="connsiteX120" fmla="*/ 2454501 w 10678681"/>
              <a:gd name="connsiteY120" fmla="*/ 1155455 h 1352443"/>
              <a:gd name="connsiteX121" fmla="*/ 2385161 w 10678681"/>
              <a:gd name="connsiteY121" fmla="*/ 1161312 h 1352443"/>
              <a:gd name="connsiteX122" fmla="*/ 2273361 w 10678681"/>
              <a:gd name="connsiteY122" fmla="*/ 1134090 h 1352443"/>
              <a:gd name="connsiteX123" fmla="*/ 2132003 w 10678681"/>
              <a:gd name="connsiteY123" fmla="*/ 1139225 h 1352443"/>
              <a:gd name="connsiteX124" fmla="*/ 2041224 w 10678681"/>
              <a:gd name="connsiteY124" fmla="*/ 1147536 h 1352443"/>
              <a:gd name="connsiteX125" fmla="*/ 2010157 w 10678681"/>
              <a:gd name="connsiteY125" fmla="*/ 1152767 h 1352443"/>
              <a:gd name="connsiteX126" fmla="*/ 1859213 w 10678681"/>
              <a:gd name="connsiteY126" fmla="*/ 1199540 h 1352443"/>
              <a:gd name="connsiteX127" fmla="*/ 1735877 w 10678681"/>
              <a:gd name="connsiteY127" fmla="*/ 1246527 h 1352443"/>
              <a:gd name="connsiteX128" fmla="*/ 1705069 w 10678681"/>
              <a:gd name="connsiteY128" fmla="*/ 1251989 h 1352443"/>
              <a:gd name="connsiteX129" fmla="*/ 1307888 w 10678681"/>
              <a:gd name="connsiteY129" fmla="*/ 1283156 h 1352443"/>
              <a:gd name="connsiteX130" fmla="*/ 1220734 w 10678681"/>
              <a:gd name="connsiteY130" fmla="*/ 1257811 h 1352443"/>
              <a:gd name="connsiteX131" fmla="*/ 1021737 w 10678681"/>
              <a:gd name="connsiteY131" fmla="*/ 1238739 h 1352443"/>
              <a:gd name="connsiteX132" fmla="*/ 959820 w 10678681"/>
              <a:gd name="connsiteY132" fmla="*/ 1275863 h 1352443"/>
              <a:gd name="connsiteX133" fmla="*/ 929137 w 10678681"/>
              <a:gd name="connsiteY133" fmla="*/ 1273957 h 1352443"/>
              <a:gd name="connsiteX134" fmla="*/ 878849 w 10678681"/>
              <a:gd name="connsiteY134" fmla="*/ 1266740 h 1352443"/>
              <a:gd name="connsiteX135" fmla="*/ 800667 w 10678681"/>
              <a:gd name="connsiteY135" fmla="*/ 1282041 h 1352443"/>
              <a:gd name="connsiteX136" fmla="*/ 644906 w 10678681"/>
              <a:gd name="connsiteY136" fmla="*/ 1273685 h 1352443"/>
              <a:gd name="connsiteX137" fmla="*/ 379869 w 10678681"/>
              <a:gd name="connsiteY137" fmla="*/ 1339165 h 1352443"/>
              <a:gd name="connsiteX138" fmla="*/ 137696 w 10678681"/>
              <a:gd name="connsiteY138" fmla="*/ 1319217 h 1352443"/>
              <a:gd name="connsiteX139" fmla="*/ 54250 w 10678681"/>
              <a:gd name="connsiteY139" fmla="*/ 1315838 h 1352443"/>
              <a:gd name="connsiteX140" fmla="*/ 28042 w 10678681"/>
              <a:gd name="connsiteY140" fmla="*/ 1297822 h 1352443"/>
              <a:gd name="connsiteX141" fmla="*/ 0 w 10678681"/>
              <a:gd name="connsiteY141" fmla="*/ 1294612 h 1352443"/>
              <a:gd name="connsiteX142" fmla="*/ 0 w 10678681"/>
              <a:gd name="connsiteY142" fmla="*/ 0 h 1352443"/>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62496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10013265 w 10678681"/>
              <a:gd name="connsiteY13" fmla="*/ 284757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306667 w 10678681"/>
              <a:gd name="connsiteY9" fmla="*/ 10973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57996 w 10678681"/>
              <a:gd name="connsiteY8" fmla="*/ 50836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0605 w 10678681"/>
              <a:gd name="connsiteY4" fmla="*/ 30449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78439 w 10678681"/>
              <a:gd name="connsiteY18" fmla="*/ 32624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22314 w 10678681"/>
              <a:gd name="connsiteY18" fmla="*/ 333814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99702 w 10678681"/>
              <a:gd name="connsiteY17" fmla="*/ 276316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7450 w 10678681"/>
              <a:gd name="connsiteY63" fmla="*/ 1101075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69396 w 10678681"/>
              <a:gd name="connsiteY45" fmla="*/ 989282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290622 w 10678681"/>
              <a:gd name="connsiteY31" fmla="*/ 622687 h 1342734"/>
              <a:gd name="connsiteX32" fmla="*/ 8086698 w 10678681"/>
              <a:gd name="connsiteY32" fmla="*/ 605185 h 1342734"/>
              <a:gd name="connsiteX33" fmla="*/ 7982378 w 10678681"/>
              <a:gd name="connsiteY33" fmla="*/ 629799 h 1342734"/>
              <a:gd name="connsiteX34" fmla="*/ 7947952 w 10678681"/>
              <a:gd name="connsiteY34" fmla="*/ 648003 h 1342734"/>
              <a:gd name="connsiteX35" fmla="*/ 7890112 w 10678681"/>
              <a:gd name="connsiteY35" fmla="*/ 677915 h 1342734"/>
              <a:gd name="connsiteX36" fmla="*/ 7853284 w 10678681"/>
              <a:gd name="connsiteY36" fmla="*/ 723588 h 1342734"/>
              <a:gd name="connsiteX37" fmla="*/ 7802383 w 10678681"/>
              <a:gd name="connsiteY37" fmla="*/ 739359 h 1342734"/>
              <a:gd name="connsiteX38" fmla="*/ 7730518 w 10678681"/>
              <a:gd name="connsiteY38" fmla="*/ 739526 h 1342734"/>
              <a:gd name="connsiteX39" fmla="*/ 7720084 w 10678681"/>
              <a:gd name="connsiteY39" fmla="*/ 760750 h 1342734"/>
              <a:gd name="connsiteX40" fmla="*/ 7652907 w 10678681"/>
              <a:gd name="connsiteY40" fmla="*/ 783273 h 1342734"/>
              <a:gd name="connsiteX41" fmla="*/ 7606008 w 10678681"/>
              <a:gd name="connsiteY41" fmla="*/ 800717 h 1342734"/>
              <a:gd name="connsiteX42" fmla="*/ 7480223 w 10678681"/>
              <a:gd name="connsiteY42" fmla="*/ 856821 h 1342734"/>
              <a:gd name="connsiteX43" fmla="*/ 7356005 w 10678681"/>
              <a:gd name="connsiteY43" fmla="*/ 919462 h 1342734"/>
              <a:gd name="connsiteX44" fmla="*/ 7305396 w 10678681"/>
              <a:gd name="connsiteY44" fmla="*/ 986228 h 1342734"/>
              <a:gd name="connsiteX45" fmla="*/ 7266251 w 10678681"/>
              <a:gd name="connsiteY45" fmla="*/ 967864 h 1342734"/>
              <a:gd name="connsiteX46" fmla="*/ 7258094 w 10678681"/>
              <a:gd name="connsiteY46" fmla="*/ 990679 h 1342734"/>
              <a:gd name="connsiteX47" fmla="*/ 7257893 w 10678681"/>
              <a:gd name="connsiteY47" fmla="*/ 991204 h 1342734"/>
              <a:gd name="connsiteX48" fmla="*/ 7247153 w 10678681"/>
              <a:gd name="connsiteY48" fmla="*/ 991550 h 1342734"/>
              <a:gd name="connsiteX49" fmla="*/ 7193612 w 10678681"/>
              <a:gd name="connsiteY49" fmla="*/ 987042 h 1342734"/>
              <a:gd name="connsiteX50" fmla="*/ 7132632 w 10678681"/>
              <a:gd name="connsiteY50" fmla="*/ 1042036 h 1342734"/>
              <a:gd name="connsiteX51" fmla="*/ 7105610 w 10678681"/>
              <a:gd name="connsiteY51" fmla="*/ 1053537 h 1342734"/>
              <a:gd name="connsiteX52" fmla="*/ 7069148 w 10678681"/>
              <a:gd name="connsiteY52" fmla="*/ 1047163 h 1342734"/>
              <a:gd name="connsiteX53" fmla="*/ 7039634 w 10678681"/>
              <a:gd name="connsiteY53" fmla="*/ 1059971 h 1342734"/>
              <a:gd name="connsiteX54" fmla="*/ 7033445 w 10678681"/>
              <a:gd name="connsiteY54" fmla="*/ 1063314 h 1342734"/>
              <a:gd name="connsiteX55" fmla="*/ 6999157 w 10678681"/>
              <a:gd name="connsiteY55" fmla="*/ 1055282 h 1342734"/>
              <a:gd name="connsiteX56" fmla="*/ 6981874 w 10678681"/>
              <a:gd name="connsiteY56" fmla="*/ 1053827 h 1342734"/>
              <a:gd name="connsiteX57" fmla="*/ 6976102 w 10678681"/>
              <a:gd name="connsiteY57" fmla="*/ 1047854 h 1342734"/>
              <a:gd name="connsiteX58" fmla="*/ 6951040 w 10678681"/>
              <a:gd name="connsiteY58" fmla="*/ 1048531 h 1342734"/>
              <a:gd name="connsiteX59" fmla="*/ 6948497 w 10678681"/>
              <a:gd name="connsiteY59" fmla="*/ 1050706 h 1342734"/>
              <a:gd name="connsiteX60" fmla="*/ 6926582 w 10678681"/>
              <a:gd name="connsiteY60" fmla="*/ 1043462 h 1342734"/>
              <a:gd name="connsiteX61" fmla="*/ 6833743 w 10678681"/>
              <a:gd name="connsiteY61" fmla="*/ 1027960 h 1342734"/>
              <a:gd name="connsiteX62" fmla="*/ 6687090 w 10678681"/>
              <a:gd name="connsiteY62" fmla="*/ 1063250 h 1342734"/>
              <a:gd name="connsiteX63" fmla="*/ 6431838 w 10678681"/>
              <a:gd name="connsiteY63" fmla="*/ 1063226 h 1342734"/>
              <a:gd name="connsiteX64" fmla="*/ 6327795 w 10678681"/>
              <a:gd name="connsiteY64" fmla="*/ 1088142 h 1342734"/>
              <a:gd name="connsiteX65" fmla="*/ 6136549 w 10678681"/>
              <a:gd name="connsiteY65" fmla="*/ 1100268 h 1342734"/>
              <a:gd name="connsiteX66" fmla="*/ 6004655 w 10678681"/>
              <a:gd name="connsiteY66" fmla="*/ 1114946 h 1342734"/>
              <a:gd name="connsiteX67" fmla="*/ 5936643 w 10678681"/>
              <a:gd name="connsiteY67" fmla="*/ 1095428 h 1342734"/>
              <a:gd name="connsiteX68" fmla="*/ 5912484 w 10678681"/>
              <a:gd name="connsiteY68" fmla="*/ 1112624 h 1342734"/>
              <a:gd name="connsiteX69" fmla="*/ 5908387 w 10678681"/>
              <a:gd name="connsiteY69" fmla="*/ 1116018 h 1342734"/>
              <a:gd name="connsiteX70" fmla="*/ 5890495 w 10678681"/>
              <a:gd name="connsiteY70" fmla="*/ 1120268 h 1342734"/>
              <a:gd name="connsiteX71" fmla="*/ 5887318 w 10678681"/>
              <a:gd name="connsiteY71" fmla="*/ 1133134 h 1342734"/>
              <a:gd name="connsiteX72" fmla="*/ 5861726 w 10678681"/>
              <a:gd name="connsiteY72" fmla="*/ 1147891 h 1342734"/>
              <a:gd name="connsiteX73" fmla="*/ 5805823 w 10678681"/>
              <a:gd name="connsiteY73" fmla="*/ 1152457 h 1342734"/>
              <a:gd name="connsiteX74" fmla="*/ 5689841 w 10678681"/>
              <a:gd name="connsiteY74" fmla="*/ 1176232 h 1342734"/>
              <a:gd name="connsiteX75" fmla="*/ 5605119 w 10678681"/>
              <a:gd name="connsiteY75" fmla="*/ 1190202 h 1342734"/>
              <a:gd name="connsiteX76" fmla="*/ 5488513 w 10678681"/>
              <a:gd name="connsiteY76" fmla="*/ 1205367 h 1342734"/>
              <a:gd name="connsiteX77" fmla="*/ 5402905 w 10678681"/>
              <a:gd name="connsiteY77" fmla="*/ 1241191 h 1342734"/>
              <a:gd name="connsiteX78" fmla="*/ 5285593 w 10678681"/>
              <a:gd name="connsiteY78" fmla="*/ 1273569 h 1342734"/>
              <a:gd name="connsiteX79" fmla="*/ 5192893 w 10678681"/>
              <a:gd name="connsiteY79" fmla="*/ 1247188 h 1342734"/>
              <a:gd name="connsiteX80" fmla="*/ 5186475 w 10678681"/>
              <a:gd name="connsiteY80" fmla="*/ 1257028 h 1342734"/>
              <a:gd name="connsiteX81" fmla="*/ 5126038 w 10678681"/>
              <a:gd name="connsiteY81" fmla="*/ 1263189 h 1342734"/>
              <a:gd name="connsiteX82" fmla="*/ 4894688 w 10678681"/>
              <a:gd name="connsiteY82" fmla="*/ 1247184 h 1342734"/>
              <a:gd name="connsiteX83" fmla="*/ 4788036 w 10678681"/>
              <a:gd name="connsiteY83" fmla="*/ 1238182 h 1342734"/>
              <a:gd name="connsiteX84" fmla="*/ 4747555 w 10678681"/>
              <a:gd name="connsiteY84" fmla="*/ 1252768 h 1342734"/>
              <a:gd name="connsiteX85" fmla="*/ 4679644 w 10678681"/>
              <a:gd name="connsiteY85" fmla="*/ 1276603 h 1342734"/>
              <a:gd name="connsiteX86" fmla="*/ 4632222 w 10678681"/>
              <a:gd name="connsiteY86" fmla="*/ 1318360 h 1342734"/>
              <a:gd name="connsiteX87" fmla="*/ 4617358 w 10678681"/>
              <a:gd name="connsiteY87" fmla="*/ 1327690 h 1342734"/>
              <a:gd name="connsiteX88" fmla="*/ 4589102 w 10678681"/>
              <a:gd name="connsiteY88" fmla="*/ 1321223 h 1342734"/>
              <a:gd name="connsiteX89" fmla="*/ 4578184 w 10678681"/>
              <a:gd name="connsiteY89" fmla="*/ 1326745 h 1342734"/>
              <a:gd name="connsiteX90" fmla="*/ 4574270 w 10678681"/>
              <a:gd name="connsiteY90" fmla="*/ 1325878 h 1342734"/>
              <a:gd name="connsiteX91" fmla="*/ 4564919 w 10678681"/>
              <a:gd name="connsiteY91" fmla="*/ 1325507 h 1342734"/>
              <a:gd name="connsiteX92" fmla="*/ 4566586 w 10678681"/>
              <a:gd name="connsiteY92" fmla="*/ 1316963 h 1342734"/>
              <a:gd name="connsiteX93" fmla="*/ 4556303 w 10678681"/>
              <a:gd name="connsiteY93" fmla="*/ 1300262 h 1342734"/>
              <a:gd name="connsiteX94" fmla="*/ 4502358 w 10678681"/>
              <a:gd name="connsiteY94" fmla="*/ 1302558 h 1342734"/>
              <a:gd name="connsiteX95" fmla="*/ 4498919 w 10678681"/>
              <a:gd name="connsiteY95" fmla="*/ 1312115 h 1342734"/>
              <a:gd name="connsiteX96" fmla="*/ 4492075 w 10678681"/>
              <a:gd name="connsiteY96" fmla="*/ 1313357 h 1342734"/>
              <a:gd name="connsiteX97" fmla="*/ 4487466 w 10678681"/>
              <a:gd name="connsiteY97" fmla="*/ 1304102 h 1342734"/>
              <a:gd name="connsiteX98" fmla="*/ 4398292 w 10678681"/>
              <a:gd name="connsiteY98" fmla="*/ 1278410 h 1342734"/>
              <a:gd name="connsiteX99" fmla="*/ 4306088 w 10678681"/>
              <a:gd name="connsiteY99" fmla="*/ 1282512 h 1342734"/>
              <a:gd name="connsiteX100" fmla="*/ 4188995 w 10678681"/>
              <a:gd name="connsiteY100" fmla="*/ 1296718 h 1342734"/>
              <a:gd name="connsiteX101" fmla="*/ 4136582 w 10678681"/>
              <a:gd name="connsiteY101" fmla="*/ 1287687 h 1342734"/>
              <a:gd name="connsiteX102" fmla="*/ 4064614 w 10678681"/>
              <a:gd name="connsiteY102" fmla="*/ 1296118 h 1342734"/>
              <a:gd name="connsiteX103" fmla="*/ 3900948 w 10678681"/>
              <a:gd name="connsiteY103" fmla="*/ 1322156 h 1342734"/>
              <a:gd name="connsiteX104" fmla="*/ 3787890 w 10678681"/>
              <a:gd name="connsiteY104" fmla="*/ 1322164 h 1342734"/>
              <a:gd name="connsiteX105" fmla="*/ 3745993 w 10678681"/>
              <a:gd name="connsiteY105" fmla="*/ 1342630 h 1342734"/>
              <a:gd name="connsiteX106" fmla="*/ 3675785 w 10678681"/>
              <a:gd name="connsiteY106" fmla="*/ 1326802 h 1342734"/>
              <a:gd name="connsiteX107" fmla="*/ 3623856 w 10678681"/>
              <a:gd name="connsiteY107" fmla="*/ 1290804 h 1342734"/>
              <a:gd name="connsiteX108" fmla="*/ 3564933 w 10678681"/>
              <a:gd name="connsiteY108" fmla="*/ 1287147 h 1342734"/>
              <a:gd name="connsiteX109" fmla="*/ 3550537 w 10678681"/>
              <a:gd name="connsiteY109" fmla="*/ 1317552 h 1342734"/>
              <a:gd name="connsiteX110" fmla="*/ 3487736 w 10678681"/>
              <a:gd name="connsiteY110" fmla="*/ 1303493 h 1342734"/>
              <a:gd name="connsiteX111" fmla="*/ 3392548 w 10678681"/>
              <a:gd name="connsiteY111" fmla="*/ 1278741 h 1342734"/>
              <a:gd name="connsiteX112" fmla="*/ 3337466 w 10678681"/>
              <a:gd name="connsiteY112" fmla="*/ 1272537 h 1342734"/>
              <a:gd name="connsiteX113" fmla="*/ 3175981 w 10678681"/>
              <a:gd name="connsiteY113" fmla="*/ 1208973 h 1342734"/>
              <a:gd name="connsiteX114" fmla="*/ 3036856 w 10678681"/>
              <a:gd name="connsiteY114" fmla="*/ 1214383 h 1342734"/>
              <a:gd name="connsiteX115" fmla="*/ 2824973 w 10678681"/>
              <a:gd name="connsiteY115" fmla="*/ 1134864 h 1342734"/>
              <a:gd name="connsiteX116" fmla="*/ 2804398 w 10678681"/>
              <a:gd name="connsiteY116" fmla="*/ 1125556 h 1342734"/>
              <a:gd name="connsiteX117" fmla="*/ 2736109 w 10678681"/>
              <a:gd name="connsiteY117" fmla="*/ 1137717 h 1342734"/>
              <a:gd name="connsiteX118" fmla="*/ 2659096 w 10678681"/>
              <a:gd name="connsiteY118" fmla="*/ 1150294 h 1342734"/>
              <a:gd name="connsiteX119" fmla="*/ 2567088 w 10678681"/>
              <a:gd name="connsiteY119" fmla="*/ 1181781 h 1342734"/>
              <a:gd name="connsiteX120" fmla="*/ 2454501 w 10678681"/>
              <a:gd name="connsiteY120" fmla="*/ 1155455 h 1342734"/>
              <a:gd name="connsiteX121" fmla="*/ 2385161 w 10678681"/>
              <a:gd name="connsiteY121" fmla="*/ 1161312 h 1342734"/>
              <a:gd name="connsiteX122" fmla="*/ 2273361 w 10678681"/>
              <a:gd name="connsiteY122" fmla="*/ 1134090 h 1342734"/>
              <a:gd name="connsiteX123" fmla="*/ 2132003 w 10678681"/>
              <a:gd name="connsiteY123" fmla="*/ 1139225 h 1342734"/>
              <a:gd name="connsiteX124" fmla="*/ 2041224 w 10678681"/>
              <a:gd name="connsiteY124" fmla="*/ 1147536 h 1342734"/>
              <a:gd name="connsiteX125" fmla="*/ 2010157 w 10678681"/>
              <a:gd name="connsiteY125" fmla="*/ 1152767 h 1342734"/>
              <a:gd name="connsiteX126" fmla="*/ 1859213 w 10678681"/>
              <a:gd name="connsiteY126" fmla="*/ 1199540 h 1342734"/>
              <a:gd name="connsiteX127" fmla="*/ 1735877 w 10678681"/>
              <a:gd name="connsiteY127" fmla="*/ 1246527 h 1342734"/>
              <a:gd name="connsiteX128" fmla="*/ 1705069 w 10678681"/>
              <a:gd name="connsiteY128" fmla="*/ 1251989 h 1342734"/>
              <a:gd name="connsiteX129" fmla="*/ 1307888 w 10678681"/>
              <a:gd name="connsiteY129" fmla="*/ 1283156 h 1342734"/>
              <a:gd name="connsiteX130" fmla="*/ 1220734 w 10678681"/>
              <a:gd name="connsiteY130" fmla="*/ 1257811 h 1342734"/>
              <a:gd name="connsiteX131" fmla="*/ 1021737 w 10678681"/>
              <a:gd name="connsiteY131" fmla="*/ 1238739 h 1342734"/>
              <a:gd name="connsiteX132" fmla="*/ 959820 w 10678681"/>
              <a:gd name="connsiteY132" fmla="*/ 1275863 h 1342734"/>
              <a:gd name="connsiteX133" fmla="*/ 929137 w 10678681"/>
              <a:gd name="connsiteY133" fmla="*/ 1273957 h 1342734"/>
              <a:gd name="connsiteX134" fmla="*/ 878849 w 10678681"/>
              <a:gd name="connsiteY134" fmla="*/ 1266740 h 1342734"/>
              <a:gd name="connsiteX135" fmla="*/ 800667 w 10678681"/>
              <a:gd name="connsiteY135" fmla="*/ 1282041 h 1342734"/>
              <a:gd name="connsiteX136" fmla="*/ 644906 w 10678681"/>
              <a:gd name="connsiteY136" fmla="*/ 1273685 h 1342734"/>
              <a:gd name="connsiteX137" fmla="*/ 379869 w 10678681"/>
              <a:gd name="connsiteY137" fmla="*/ 1339165 h 1342734"/>
              <a:gd name="connsiteX138" fmla="*/ 137696 w 10678681"/>
              <a:gd name="connsiteY138" fmla="*/ 1319217 h 1342734"/>
              <a:gd name="connsiteX139" fmla="*/ 54250 w 10678681"/>
              <a:gd name="connsiteY139" fmla="*/ 1315838 h 1342734"/>
              <a:gd name="connsiteX140" fmla="*/ 28042 w 10678681"/>
              <a:gd name="connsiteY140" fmla="*/ 1297822 h 1342734"/>
              <a:gd name="connsiteX141" fmla="*/ 0 w 10678681"/>
              <a:gd name="connsiteY141" fmla="*/ 1294612 h 1342734"/>
              <a:gd name="connsiteX142" fmla="*/ 0 w 10678681"/>
              <a:gd name="connsiteY142"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344233 w 10678681"/>
              <a:gd name="connsiteY30" fmla="*/ 610922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54478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8 w 10678681"/>
              <a:gd name="connsiteY15" fmla="*/ 27746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74270 w 10678681"/>
              <a:gd name="connsiteY89" fmla="*/ 1325878 h 1342734"/>
              <a:gd name="connsiteX90" fmla="*/ 4564919 w 10678681"/>
              <a:gd name="connsiteY90" fmla="*/ 1325507 h 1342734"/>
              <a:gd name="connsiteX91" fmla="*/ 4566586 w 10678681"/>
              <a:gd name="connsiteY91" fmla="*/ 1316963 h 1342734"/>
              <a:gd name="connsiteX92" fmla="*/ 4556303 w 10678681"/>
              <a:gd name="connsiteY92" fmla="*/ 1300262 h 1342734"/>
              <a:gd name="connsiteX93" fmla="*/ 4502358 w 10678681"/>
              <a:gd name="connsiteY93" fmla="*/ 1302558 h 1342734"/>
              <a:gd name="connsiteX94" fmla="*/ 4498919 w 10678681"/>
              <a:gd name="connsiteY94" fmla="*/ 1312115 h 1342734"/>
              <a:gd name="connsiteX95" fmla="*/ 4492075 w 10678681"/>
              <a:gd name="connsiteY95" fmla="*/ 1313357 h 1342734"/>
              <a:gd name="connsiteX96" fmla="*/ 4487466 w 10678681"/>
              <a:gd name="connsiteY96" fmla="*/ 1304102 h 1342734"/>
              <a:gd name="connsiteX97" fmla="*/ 4398292 w 10678681"/>
              <a:gd name="connsiteY97" fmla="*/ 1278410 h 1342734"/>
              <a:gd name="connsiteX98" fmla="*/ 4306088 w 10678681"/>
              <a:gd name="connsiteY98" fmla="*/ 1282512 h 1342734"/>
              <a:gd name="connsiteX99" fmla="*/ 4188995 w 10678681"/>
              <a:gd name="connsiteY99" fmla="*/ 1296718 h 1342734"/>
              <a:gd name="connsiteX100" fmla="*/ 4136582 w 10678681"/>
              <a:gd name="connsiteY100" fmla="*/ 1287687 h 1342734"/>
              <a:gd name="connsiteX101" fmla="*/ 4064614 w 10678681"/>
              <a:gd name="connsiteY101" fmla="*/ 1296118 h 1342734"/>
              <a:gd name="connsiteX102" fmla="*/ 3900948 w 10678681"/>
              <a:gd name="connsiteY102" fmla="*/ 1322156 h 1342734"/>
              <a:gd name="connsiteX103" fmla="*/ 3787890 w 10678681"/>
              <a:gd name="connsiteY103" fmla="*/ 1322164 h 1342734"/>
              <a:gd name="connsiteX104" fmla="*/ 3745993 w 10678681"/>
              <a:gd name="connsiteY104" fmla="*/ 1342630 h 1342734"/>
              <a:gd name="connsiteX105" fmla="*/ 3675785 w 10678681"/>
              <a:gd name="connsiteY105" fmla="*/ 1326802 h 1342734"/>
              <a:gd name="connsiteX106" fmla="*/ 3623856 w 10678681"/>
              <a:gd name="connsiteY106" fmla="*/ 1290804 h 1342734"/>
              <a:gd name="connsiteX107" fmla="*/ 3564933 w 10678681"/>
              <a:gd name="connsiteY107" fmla="*/ 1287147 h 1342734"/>
              <a:gd name="connsiteX108" fmla="*/ 3550537 w 10678681"/>
              <a:gd name="connsiteY108" fmla="*/ 1317552 h 1342734"/>
              <a:gd name="connsiteX109" fmla="*/ 3487736 w 10678681"/>
              <a:gd name="connsiteY109" fmla="*/ 1303493 h 1342734"/>
              <a:gd name="connsiteX110" fmla="*/ 3392548 w 10678681"/>
              <a:gd name="connsiteY110" fmla="*/ 1278741 h 1342734"/>
              <a:gd name="connsiteX111" fmla="*/ 3337466 w 10678681"/>
              <a:gd name="connsiteY111" fmla="*/ 1272537 h 1342734"/>
              <a:gd name="connsiteX112" fmla="*/ 3175981 w 10678681"/>
              <a:gd name="connsiteY112" fmla="*/ 1208973 h 1342734"/>
              <a:gd name="connsiteX113" fmla="*/ 3036856 w 10678681"/>
              <a:gd name="connsiteY113" fmla="*/ 1214383 h 1342734"/>
              <a:gd name="connsiteX114" fmla="*/ 2824973 w 10678681"/>
              <a:gd name="connsiteY114" fmla="*/ 1134864 h 1342734"/>
              <a:gd name="connsiteX115" fmla="*/ 2804398 w 10678681"/>
              <a:gd name="connsiteY115" fmla="*/ 1125556 h 1342734"/>
              <a:gd name="connsiteX116" fmla="*/ 2736109 w 10678681"/>
              <a:gd name="connsiteY116" fmla="*/ 1137717 h 1342734"/>
              <a:gd name="connsiteX117" fmla="*/ 2659096 w 10678681"/>
              <a:gd name="connsiteY117" fmla="*/ 1150294 h 1342734"/>
              <a:gd name="connsiteX118" fmla="*/ 2567088 w 10678681"/>
              <a:gd name="connsiteY118" fmla="*/ 1181781 h 1342734"/>
              <a:gd name="connsiteX119" fmla="*/ 2454501 w 10678681"/>
              <a:gd name="connsiteY119" fmla="*/ 1155455 h 1342734"/>
              <a:gd name="connsiteX120" fmla="*/ 2385161 w 10678681"/>
              <a:gd name="connsiteY120" fmla="*/ 1161312 h 1342734"/>
              <a:gd name="connsiteX121" fmla="*/ 2273361 w 10678681"/>
              <a:gd name="connsiteY121" fmla="*/ 1134090 h 1342734"/>
              <a:gd name="connsiteX122" fmla="*/ 2132003 w 10678681"/>
              <a:gd name="connsiteY122" fmla="*/ 1139225 h 1342734"/>
              <a:gd name="connsiteX123" fmla="*/ 2041224 w 10678681"/>
              <a:gd name="connsiteY123" fmla="*/ 1147536 h 1342734"/>
              <a:gd name="connsiteX124" fmla="*/ 2010157 w 10678681"/>
              <a:gd name="connsiteY124" fmla="*/ 1152767 h 1342734"/>
              <a:gd name="connsiteX125" fmla="*/ 1859213 w 10678681"/>
              <a:gd name="connsiteY125" fmla="*/ 1199540 h 1342734"/>
              <a:gd name="connsiteX126" fmla="*/ 1735877 w 10678681"/>
              <a:gd name="connsiteY126" fmla="*/ 1246527 h 1342734"/>
              <a:gd name="connsiteX127" fmla="*/ 1705069 w 10678681"/>
              <a:gd name="connsiteY127" fmla="*/ 1251989 h 1342734"/>
              <a:gd name="connsiteX128" fmla="*/ 1307888 w 10678681"/>
              <a:gd name="connsiteY128" fmla="*/ 1283156 h 1342734"/>
              <a:gd name="connsiteX129" fmla="*/ 1220734 w 10678681"/>
              <a:gd name="connsiteY129" fmla="*/ 1257811 h 1342734"/>
              <a:gd name="connsiteX130" fmla="*/ 1021737 w 10678681"/>
              <a:gd name="connsiteY130" fmla="*/ 1238739 h 1342734"/>
              <a:gd name="connsiteX131" fmla="*/ 959820 w 10678681"/>
              <a:gd name="connsiteY131" fmla="*/ 1275863 h 1342734"/>
              <a:gd name="connsiteX132" fmla="*/ 929137 w 10678681"/>
              <a:gd name="connsiteY132" fmla="*/ 1273957 h 1342734"/>
              <a:gd name="connsiteX133" fmla="*/ 878849 w 10678681"/>
              <a:gd name="connsiteY133" fmla="*/ 1266740 h 1342734"/>
              <a:gd name="connsiteX134" fmla="*/ 800667 w 10678681"/>
              <a:gd name="connsiteY134" fmla="*/ 1282041 h 1342734"/>
              <a:gd name="connsiteX135" fmla="*/ 644906 w 10678681"/>
              <a:gd name="connsiteY135" fmla="*/ 1273685 h 1342734"/>
              <a:gd name="connsiteX136" fmla="*/ 379869 w 10678681"/>
              <a:gd name="connsiteY136" fmla="*/ 1339165 h 1342734"/>
              <a:gd name="connsiteX137" fmla="*/ 137696 w 10678681"/>
              <a:gd name="connsiteY137" fmla="*/ 1319217 h 1342734"/>
              <a:gd name="connsiteX138" fmla="*/ 54250 w 10678681"/>
              <a:gd name="connsiteY138" fmla="*/ 1315838 h 1342734"/>
              <a:gd name="connsiteX139" fmla="*/ 28042 w 10678681"/>
              <a:gd name="connsiteY139" fmla="*/ 1297822 h 1342734"/>
              <a:gd name="connsiteX140" fmla="*/ 0 w 10678681"/>
              <a:gd name="connsiteY140" fmla="*/ 1294612 h 1342734"/>
              <a:gd name="connsiteX141" fmla="*/ 0 w 10678681"/>
              <a:gd name="connsiteY141"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89102 w 10678681"/>
              <a:gd name="connsiteY87" fmla="*/ 1321223 h 1342734"/>
              <a:gd name="connsiteX88" fmla="*/ 4578184 w 10678681"/>
              <a:gd name="connsiteY88" fmla="*/ 1326745 h 1342734"/>
              <a:gd name="connsiteX89" fmla="*/ 4564919 w 10678681"/>
              <a:gd name="connsiteY89" fmla="*/ 1325507 h 1342734"/>
              <a:gd name="connsiteX90" fmla="*/ 4566586 w 10678681"/>
              <a:gd name="connsiteY90" fmla="*/ 1316963 h 1342734"/>
              <a:gd name="connsiteX91" fmla="*/ 4556303 w 10678681"/>
              <a:gd name="connsiteY91" fmla="*/ 1300262 h 1342734"/>
              <a:gd name="connsiteX92" fmla="*/ 4502358 w 10678681"/>
              <a:gd name="connsiteY92" fmla="*/ 1302558 h 1342734"/>
              <a:gd name="connsiteX93" fmla="*/ 4498919 w 10678681"/>
              <a:gd name="connsiteY93" fmla="*/ 1312115 h 1342734"/>
              <a:gd name="connsiteX94" fmla="*/ 4492075 w 10678681"/>
              <a:gd name="connsiteY94" fmla="*/ 1313357 h 1342734"/>
              <a:gd name="connsiteX95" fmla="*/ 4487466 w 10678681"/>
              <a:gd name="connsiteY95" fmla="*/ 1304102 h 1342734"/>
              <a:gd name="connsiteX96" fmla="*/ 4398292 w 10678681"/>
              <a:gd name="connsiteY96" fmla="*/ 1278410 h 1342734"/>
              <a:gd name="connsiteX97" fmla="*/ 4306088 w 10678681"/>
              <a:gd name="connsiteY97" fmla="*/ 1282512 h 1342734"/>
              <a:gd name="connsiteX98" fmla="*/ 4188995 w 10678681"/>
              <a:gd name="connsiteY98" fmla="*/ 1296718 h 1342734"/>
              <a:gd name="connsiteX99" fmla="*/ 4136582 w 10678681"/>
              <a:gd name="connsiteY99" fmla="*/ 1287687 h 1342734"/>
              <a:gd name="connsiteX100" fmla="*/ 4064614 w 10678681"/>
              <a:gd name="connsiteY100" fmla="*/ 1296118 h 1342734"/>
              <a:gd name="connsiteX101" fmla="*/ 3900948 w 10678681"/>
              <a:gd name="connsiteY101" fmla="*/ 1322156 h 1342734"/>
              <a:gd name="connsiteX102" fmla="*/ 3787890 w 10678681"/>
              <a:gd name="connsiteY102" fmla="*/ 1322164 h 1342734"/>
              <a:gd name="connsiteX103" fmla="*/ 3745993 w 10678681"/>
              <a:gd name="connsiteY103" fmla="*/ 1342630 h 1342734"/>
              <a:gd name="connsiteX104" fmla="*/ 3675785 w 10678681"/>
              <a:gd name="connsiteY104" fmla="*/ 1326802 h 1342734"/>
              <a:gd name="connsiteX105" fmla="*/ 3623856 w 10678681"/>
              <a:gd name="connsiteY105" fmla="*/ 1290804 h 1342734"/>
              <a:gd name="connsiteX106" fmla="*/ 3564933 w 10678681"/>
              <a:gd name="connsiteY106" fmla="*/ 1287147 h 1342734"/>
              <a:gd name="connsiteX107" fmla="*/ 3550537 w 10678681"/>
              <a:gd name="connsiteY107" fmla="*/ 1317552 h 1342734"/>
              <a:gd name="connsiteX108" fmla="*/ 3487736 w 10678681"/>
              <a:gd name="connsiteY108" fmla="*/ 1303493 h 1342734"/>
              <a:gd name="connsiteX109" fmla="*/ 3392548 w 10678681"/>
              <a:gd name="connsiteY109" fmla="*/ 1278741 h 1342734"/>
              <a:gd name="connsiteX110" fmla="*/ 3337466 w 10678681"/>
              <a:gd name="connsiteY110" fmla="*/ 1272537 h 1342734"/>
              <a:gd name="connsiteX111" fmla="*/ 3175981 w 10678681"/>
              <a:gd name="connsiteY111" fmla="*/ 1208973 h 1342734"/>
              <a:gd name="connsiteX112" fmla="*/ 3036856 w 10678681"/>
              <a:gd name="connsiteY112" fmla="*/ 1214383 h 1342734"/>
              <a:gd name="connsiteX113" fmla="*/ 2824973 w 10678681"/>
              <a:gd name="connsiteY113" fmla="*/ 1134864 h 1342734"/>
              <a:gd name="connsiteX114" fmla="*/ 2804398 w 10678681"/>
              <a:gd name="connsiteY114" fmla="*/ 1125556 h 1342734"/>
              <a:gd name="connsiteX115" fmla="*/ 2736109 w 10678681"/>
              <a:gd name="connsiteY115" fmla="*/ 1137717 h 1342734"/>
              <a:gd name="connsiteX116" fmla="*/ 2659096 w 10678681"/>
              <a:gd name="connsiteY116" fmla="*/ 1150294 h 1342734"/>
              <a:gd name="connsiteX117" fmla="*/ 2567088 w 10678681"/>
              <a:gd name="connsiteY117" fmla="*/ 1181781 h 1342734"/>
              <a:gd name="connsiteX118" fmla="*/ 2454501 w 10678681"/>
              <a:gd name="connsiteY118" fmla="*/ 1155455 h 1342734"/>
              <a:gd name="connsiteX119" fmla="*/ 2385161 w 10678681"/>
              <a:gd name="connsiteY119" fmla="*/ 1161312 h 1342734"/>
              <a:gd name="connsiteX120" fmla="*/ 2273361 w 10678681"/>
              <a:gd name="connsiteY120" fmla="*/ 1134090 h 1342734"/>
              <a:gd name="connsiteX121" fmla="*/ 2132003 w 10678681"/>
              <a:gd name="connsiteY121" fmla="*/ 1139225 h 1342734"/>
              <a:gd name="connsiteX122" fmla="*/ 2041224 w 10678681"/>
              <a:gd name="connsiteY122" fmla="*/ 1147536 h 1342734"/>
              <a:gd name="connsiteX123" fmla="*/ 2010157 w 10678681"/>
              <a:gd name="connsiteY123" fmla="*/ 1152767 h 1342734"/>
              <a:gd name="connsiteX124" fmla="*/ 1859213 w 10678681"/>
              <a:gd name="connsiteY124" fmla="*/ 1199540 h 1342734"/>
              <a:gd name="connsiteX125" fmla="*/ 1735877 w 10678681"/>
              <a:gd name="connsiteY125" fmla="*/ 1246527 h 1342734"/>
              <a:gd name="connsiteX126" fmla="*/ 1705069 w 10678681"/>
              <a:gd name="connsiteY126" fmla="*/ 1251989 h 1342734"/>
              <a:gd name="connsiteX127" fmla="*/ 1307888 w 10678681"/>
              <a:gd name="connsiteY127" fmla="*/ 1283156 h 1342734"/>
              <a:gd name="connsiteX128" fmla="*/ 1220734 w 10678681"/>
              <a:gd name="connsiteY128" fmla="*/ 1257811 h 1342734"/>
              <a:gd name="connsiteX129" fmla="*/ 1021737 w 10678681"/>
              <a:gd name="connsiteY129" fmla="*/ 1238739 h 1342734"/>
              <a:gd name="connsiteX130" fmla="*/ 959820 w 10678681"/>
              <a:gd name="connsiteY130" fmla="*/ 1275863 h 1342734"/>
              <a:gd name="connsiteX131" fmla="*/ 929137 w 10678681"/>
              <a:gd name="connsiteY131" fmla="*/ 1273957 h 1342734"/>
              <a:gd name="connsiteX132" fmla="*/ 878849 w 10678681"/>
              <a:gd name="connsiteY132" fmla="*/ 1266740 h 1342734"/>
              <a:gd name="connsiteX133" fmla="*/ 800667 w 10678681"/>
              <a:gd name="connsiteY133" fmla="*/ 1282041 h 1342734"/>
              <a:gd name="connsiteX134" fmla="*/ 644906 w 10678681"/>
              <a:gd name="connsiteY134" fmla="*/ 1273685 h 1342734"/>
              <a:gd name="connsiteX135" fmla="*/ 379869 w 10678681"/>
              <a:gd name="connsiteY135" fmla="*/ 1339165 h 1342734"/>
              <a:gd name="connsiteX136" fmla="*/ 137696 w 10678681"/>
              <a:gd name="connsiteY136" fmla="*/ 1319217 h 1342734"/>
              <a:gd name="connsiteX137" fmla="*/ 54250 w 10678681"/>
              <a:gd name="connsiteY137" fmla="*/ 1315838 h 1342734"/>
              <a:gd name="connsiteX138" fmla="*/ 28042 w 10678681"/>
              <a:gd name="connsiteY138" fmla="*/ 1297822 h 1342734"/>
              <a:gd name="connsiteX139" fmla="*/ 0 w 10678681"/>
              <a:gd name="connsiteY139" fmla="*/ 1294612 h 1342734"/>
              <a:gd name="connsiteX140" fmla="*/ 0 w 10678681"/>
              <a:gd name="connsiteY140"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617358 w 10678681"/>
              <a:gd name="connsiteY86" fmla="*/ 1327690 h 1342734"/>
              <a:gd name="connsiteX87" fmla="*/ 4578184 w 10678681"/>
              <a:gd name="connsiteY87" fmla="*/ 1326745 h 1342734"/>
              <a:gd name="connsiteX88" fmla="*/ 4564919 w 10678681"/>
              <a:gd name="connsiteY88" fmla="*/ 1325507 h 1342734"/>
              <a:gd name="connsiteX89" fmla="*/ 4566586 w 10678681"/>
              <a:gd name="connsiteY89" fmla="*/ 1316963 h 1342734"/>
              <a:gd name="connsiteX90" fmla="*/ 4556303 w 10678681"/>
              <a:gd name="connsiteY90" fmla="*/ 1300262 h 1342734"/>
              <a:gd name="connsiteX91" fmla="*/ 4502358 w 10678681"/>
              <a:gd name="connsiteY91" fmla="*/ 1302558 h 1342734"/>
              <a:gd name="connsiteX92" fmla="*/ 4498919 w 10678681"/>
              <a:gd name="connsiteY92" fmla="*/ 1312115 h 1342734"/>
              <a:gd name="connsiteX93" fmla="*/ 4492075 w 10678681"/>
              <a:gd name="connsiteY93" fmla="*/ 1313357 h 1342734"/>
              <a:gd name="connsiteX94" fmla="*/ 4487466 w 10678681"/>
              <a:gd name="connsiteY94" fmla="*/ 1304102 h 1342734"/>
              <a:gd name="connsiteX95" fmla="*/ 4398292 w 10678681"/>
              <a:gd name="connsiteY95" fmla="*/ 1278410 h 1342734"/>
              <a:gd name="connsiteX96" fmla="*/ 4306088 w 10678681"/>
              <a:gd name="connsiteY96" fmla="*/ 1282512 h 1342734"/>
              <a:gd name="connsiteX97" fmla="*/ 4188995 w 10678681"/>
              <a:gd name="connsiteY97" fmla="*/ 1296718 h 1342734"/>
              <a:gd name="connsiteX98" fmla="*/ 4136582 w 10678681"/>
              <a:gd name="connsiteY98" fmla="*/ 1287687 h 1342734"/>
              <a:gd name="connsiteX99" fmla="*/ 4064614 w 10678681"/>
              <a:gd name="connsiteY99" fmla="*/ 1296118 h 1342734"/>
              <a:gd name="connsiteX100" fmla="*/ 3900948 w 10678681"/>
              <a:gd name="connsiteY100" fmla="*/ 1322156 h 1342734"/>
              <a:gd name="connsiteX101" fmla="*/ 3787890 w 10678681"/>
              <a:gd name="connsiteY101" fmla="*/ 1322164 h 1342734"/>
              <a:gd name="connsiteX102" fmla="*/ 3745993 w 10678681"/>
              <a:gd name="connsiteY102" fmla="*/ 1342630 h 1342734"/>
              <a:gd name="connsiteX103" fmla="*/ 3675785 w 10678681"/>
              <a:gd name="connsiteY103" fmla="*/ 1326802 h 1342734"/>
              <a:gd name="connsiteX104" fmla="*/ 3623856 w 10678681"/>
              <a:gd name="connsiteY104" fmla="*/ 1290804 h 1342734"/>
              <a:gd name="connsiteX105" fmla="*/ 3564933 w 10678681"/>
              <a:gd name="connsiteY105" fmla="*/ 1287147 h 1342734"/>
              <a:gd name="connsiteX106" fmla="*/ 3550537 w 10678681"/>
              <a:gd name="connsiteY106" fmla="*/ 1317552 h 1342734"/>
              <a:gd name="connsiteX107" fmla="*/ 3487736 w 10678681"/>
              <a:gd name="connsiteY107" fmla="*/ 1303493 h 1342734"/>
              <a:gd name="connsiteX108" fmla="*/ 3392548 w 10678681"/>
              <a:gd name="connsiteY108" fmla="*/ 1278741 h 1342734"/>
              <a:gd name="connsiteX109" fmla="*/ 3337466 w 10678681"/>
              <a:gd name="connsiteY109" fmla="*/ 1272537 h 1342734"/>
              <a:gd name="connsiteX110" fmla="*/ 3175981 w 10678681"/>
              <a:gd name="connsiteY110" fmla="*/ 1208973 h 1342734"/>
              <a:gd name="connsiteX111" fmla="*/ 3036856 w 10678681"/>
              <a:gd name="connsiteY111" fmla="*/ 1214383 h 1342734"/>
              <a:gd name="connsiteX112" fmla="*/ 2824973 w 10678681"/>
              <a:gd name="connsiteY112" fmla="*/ 1134864 h 1342734"/>
              <a:gd name="connsiteX113" fmla="*/ 2804398 w 10678681"/>
              <a:gd name="connsiteY113" fmla="*/ 1125556 h 1342734"/>
              <a:gd name="connsiteX114" fmla="*/ 2736109 w 10678681"/>
              <a:gd name="connsiteY114" fmla="*/ 1137717 h 1342734"/>
              <a:gd name="connsiteX115" fmla="*/ 2659096 w 10678681"/>
              <a:gd name="connsiteY115" fmla="*/ 1150294 h 1342734"/>
              <a:gd name="connsiteX116" fmla="*/ 2567088 w 10678681"/>
              <a:gd name="connsiteY116" fmla="*/ 1181781 h 1342734"/>
              <a:gd name="connsiteX117" fmla="*/ 2454501 w 10678681"/>
              <a:gd name="connsiteY117" fmla="*/ 1155455 h 1342734"/>
              <a:gd name="connsiteX118" fmla="*/ 2385161 w 10678681"/>
              <a:gd name="connsiteY118" fmla="*/ 1161312 h 1342734"/>
              <a:gd name="connsiteX119" fmla="*/ 2273361 w 10678681"/>
              <a:gd name="connsiteY119" fmla="*/ 1134090 h 1342734"/>
              <a:gd name="connsiteX120" fmla="*/ 2132003 w 10678681"/>
              <a:gd name="connsiteY120" fmla="*/ 1139225 h 1342734"/>
              <a:gd name="connsiteX121" fmla="*/ 2041224 w 10678681"/>
              <a:gd name="connsiteY121" fmla="*/ 1147536 h 1342734"/>
              <a:gd name="connsiteX122" fmla="*/ 2010157 w 10678681"/>
              <a:gd name="connsiteY122" fmla="*/ 1152767 h 1342734"/>
              <a:gd name="connsiteX123" fmla="*/ 1859213 w 10678681"/>
              <a:gd name="connsiteY123" fmla="*/ 1199540 h 1342734"/>
              <a:gd name="connsiteX124" fmla="*/ 1735877 w 10678681"/>
              <a:gd name="connsiteY124" fmla="*/ 1246527 h 1342734"/>
              <a:gd name="connsiteX125" fmla="*/ 1705069 w 10678681"/>
              <a:gd name="connsiteY125" fmla="*/ 1251989 h 1342734"/>
              <a:gd name="connsiteX126" fmla="*/ 1307888 w 10678681"/>
              <a:gd name="connsiteY126" fmla="*/ 1283156 h 1342734"/>
              <a:gd name="connsiteX127" fmla="*/ 1220734 w 10678681"/>
              <a:gd name="connsiteY127" fmla="*/ 1257811 h 1342734"/>
              <a:gd name="connsiteX128" fmla="*/ 1021737 w 10678681"/>
              <a:gd name="connsiteY128" fmla="*/ 1238739 h 1342734"/>
              <a:gd name="connsiteX129" fmla="*/ 959820 w 10678681"/>
              <a:gd name="connsiteY129" fmla="*/ 1275863 h 1342734"/>
              <a:gd name="connsiteX130" fmla="*/ 929137 w 10678681"/>
              <a:gd name="connsiteY130" fmla="*/ 1273957 h 1342734"/>
              <a:gd name="connsiteX131" fmla="*/ 878849 w 10678681"/>
              <a:gd name="connsiteY131" fmla="*/ 1266740 h 1342734"/>
              <a:gd name="connsiteX132" fmla="*/ 800667 w 10678681"/>
              <a:gd name="connsiteY132" fmla="*/ 1282041 h 1342734"/>
              <a:gd name="connsiteX133" fmla="*/ 644906 w 10678681"/>
              <a:gd name="connsiteY133" fmla="*/ 1273685 h 1342734"/>
              <a:gd name="connsiteX134" fmla="*/ 379869 w 10678681"/>
              <a:gd name="connsiteY134" fmla="*/ 1339165 h 1342734"/>
              <a:gd name="connsiteX135" fmla="*/ 137696 w 10678681"/>
              <a:gd name="connsiteY135" fmla="*/ 1319217 h 1342734"/>
              <a:gd name="connsiteX136" fmla="*/ 54250 w 10678681"/>
              <a:gd name="connsiteY136" fmla="*/ 1315838 h 1342734"/>
              <a:gd name="connsiteX137" fmla="*/ 28042 w 10678681"/>
              <a:gd name="connsiteY137" fmla="*/ 1297822 h 1342734"/>
              <a:gd name="connsiteX138" fmla="*/ 0 w 10678681"/>
              <a:gd name="connsiteY138" fmla="*/ 1294612 h 1342734"/>
              <a:gd name="connsiteX139" fmla="*/ 0 w 10678681"/>
              <a:gd name="connsiteY139"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32222 w 10678681"/>
              <a:gd name="connsiteY85" fmla="*/ 1318360 h 1342734"/>
              <a:gd name="connsiteX86" fmla="*/ 4578184 w 10678681"/>
              <a:gd name="connsiteY86" fmla="*/ 1326745 h 1342734"/>
              <a:gd name="connsiteX87" fmla="*/ 4564919 w 10678681"/>
              <a:gd name="connsiteY87" fmla="*/ 1325507 h 1342734"/>
              <a:gd name="connsiteX88" fmla="*/ 4566586 w 10678681"/>
              <a:gd name="connsiteY88" fmla="*/ 1316963 h 1342734"/>
              <a:gd name="connsiteX89" fmla="*/ 4556303 w 10678681"/>
              <a:gd name="connsiteY89" fmla="*/ 1300262 h 1342734"/>
              <a:gd name="connsiteX90" fmla="*/ 4502358 w 10678681"/>
              <a:gd name="connsiteY90" fmla="*/ 1302558 h 1342734"/>
              <a:gd name="connsiteX91" fmla="*/ 4498919 w 10678681"/>
              <a:gd name="connsiteY91" fmla="*/ 1312115 h 1342734"/>
              <a:gd name="connsiteX92" fmla="*/ 4492075 w 10678681"/>
              <a:gd name="connsiteY92" fmla="*/ 1313357 h 1342734"/>
              <a:gd name="connsiteX93" fmla="*/ 4487466 w 10678681"/>
              <a:gd name="connsiteY93" fmla="*/ 1304102 h 1342734"/>
              <a:gd name="connsiteX94" fmla="*/ 4398292 w 10678681"/>
              <a:gd name="connsiteY94" fmla="*/ 1278410 h 1342734"/>
              <a:gd name="connsiteX95" fmla="*/ 4306088 w 10678681"/>
              <a:gd name="connsiteY95" fmla="*/ 1282512 h 1342734"/>
              <a:gd name="connsiteX96" fmla="*/ 4188995 w 10678681"/>
              <a:gd name="connsiteY96" fmla="*/ 1296718 h 1342734"/>
              <a:gd name="connsiteX97" fmla="*/ 4136582 w 10678681"/>
              <a:gd name="connsiteY97" fmla="*/ 1287687 h 1342734"/>
              <a:gd name="connsiteX98" fmla="*/ 4064614 w 10678681"/>
              <a:gd name="connsiteY98" fmla="*/ 1296118 h 1342734"/>
              <a:gd name="connsiteX99" fmla="*/ 3900948 w 10678681"/>
              <a:gd name="connsiteY99" fmla="*/ 1322156 h 1342734"/>
              <a:gd name="connsiteX100" fmla="*/ 3787890 w 10678681"/>
              <a:gd name="connsiteY100" fmla="*/ 1322164 h 1342734"/>
              <a:gd name="connsiteX101" fmla="*/ 3745993 w 10678681"/>
              <a:gd name="connsiteY101" fmla="*/ 1342630 h 1342734"/>
              <a:gd name="connsiteX102" fmla="*/ 3675785 w 10678681"/>
              <a:gd name="connsiteY102" fmla="*/ 1326802 h 1342734"/>
              <a:gd name="connsiteX103" fmla="*/ 3623856 w 10678681"/>
              <a:gd name="connsiteY103" fmla="*/ 1290804 h 1342734"/>
              <a:gd name="connsiteX104" fmla="*/ 3564933 w 10678681"/>
              <a:gd name="connsiteY104" fmla="*/ 1287147 h 1342734"/>
              <a:gd name="connsiteX105" fmla="*/ 3550537 w 10678681"/>
              <a:gd name="connsiteY105" fmla="*/ 1317552 h 1342734"/>
              <a:gd name="connsiteX106" fmla="*/ 3487736 w 10678681"/>
              <a:gd name="connsiteY106" fmla="*/ 1303493 h 1342734"/>
              <a:gd name="connsiteX107" fmla="*/ 3392548 w 10678681"/>
              <a:gd name="connsiteY107" fmla="*/ 1278741 h 1342734"/>
              <a:gd name="connsiteX108" fmla="*/ 3337466 w 10678681"/>
              <a:gd name="connsiteY108" fmla="*/ 1272537 h 1342734"/>
              <a:gd name="connsiteX109" fmla="*/ 3175981 w 10678681"/>
              <a:gd name="connsiteY109" fmla="*/ 1208973 h 1342734"/>
              <a:gd name="connsiteX110" fmla="*/ 3036856 w 10678681"/>
              <a:gd name="connsiteY110" fmla="*/ 1214383 h 1342734"/>
              <a:gd name="connsiteX111" fmla="*/ 2824973 w 10678681"/>
              <a:gd name="connsiteY111" fmla="*/ 1134864 h 1342734"/>
              <a:gd name="connsiteX112" fmla="*/ 2804398 w 10678681"/>
              <a:gd name="connsiteY112" fmla="*/ 1125556 h 1342734"/>
              <a:gd name="connsiteX113" fmla="*/ 2736109 w 10678681"/>
              <a:gd name="connsiteY113" fmla="*/ 1137717 h 1342734"/>
              <a:gd name="connsiteX114" fmla="*/ 2659096 w 10678681"/>
              <a:gd name="connsiteY114" fmla="*/ 1150294 h 1342734"/>
              <a:gd name="connsiteX115" fmla="*/ 2567088 w 10678681"/>
              <a:gd name="connsiteY115" fmla="*/ 1181781 h 1342734"/>
              <a:gd name="connsiteX116" fmla="*/ 2454501 w 10678681"/>
              <a:gd name="connsiteY116" fmla="*/ 1155455 h 1342734"/>
              <a:gd name="connsiteX117" fmla="*/ 2385161 w 10678681"/>
              <a:gd name="connsiteY117" fmla="*/ 1161312 h 1342734"/>
              <a:gd name="connsiteX118" fmla="*/ 2273361 w 10678681"/>
              <a:gd name="connsiteY118" fmla="*/ 1134090 h 1342734"/>
              <a:gd name="connsiteX119" fmla="*/ 2132003 w 10678681"/>
              <a:gd name="connsiteY119" fmla="*/ 1139225 h 1342734"/>
              <a:gd name="connsiteX120" fmla="*/ 2041224 w 10678681"/>
              <a:gd name="connsiteY120" fmla="*/ 1147536 h 1342734"/>
              <a:gd name="connsiteX121" fmla="*/ 2010157 w 10678681"/>
              <a:gd name="connsiteY121" fmla="*/ 1152767 h 1342734"/>
              <a:gd name="connsiteX122" fmla="*/ 1859213 w 10678681"/>
              <a:gd name="connsiteY122" fmla="*/ 1199540 h 1342734"/>
              <a:gd name="connsiteX123" fmla="*/ 1735877 w 10678681"/>
              <a:gd name="connsiteY123" fmla="*/ 1246527 h 1342734"/>
              <a:gd name="connsiteX124" fmla="*/ 1705069 w 10678681"/>
              <a:gd name="connsiteY124" fmla="*/ 1251989 h 1342734"/>
              <a:gd name="connsiteX125" fmla="*/ 1307888 w 10678681"/>
              <a:gd name="connsiteY125" fmla="*/ 1283156 h 1342734"/>
              <a:gd name="connsiteX126" fmla="*/ 1220734 w 10678681"/>
              <a:gd name="connsiteY126" fmla="*/ 1257811 h 1342734"/>
              <a:gd name="connsiteX127" fmla="*/ 1021737 w 10678681"/>
              <a:gd name="connsiteY127" fmla="*/ 1238739 h 1342734"/>
              <a:gd name="connsiteX128" fmla="*/ 959820 w 10678681"/>
              <a:gd name="connsiteY128" fmla="*/ 1275863 h 1342734"/>
              <a:gd name="connsiteX129" fmla="*/ 929137 w 10678681"/>
              <a:gd name="connsiteY129" fmla="*/ 1273957 h 1342734"/>
              <a:gd name="connsiteX130" fmla="*/ 878849 w 10678681"/>
              <a:gd name="connsiteY130" fmla="*/ 1266740 h 1342734"/>
              <a:gd name="connsiteX131" fmla="*/ 800667 w 10678681"/>
              <a:gd name="connsiteY131" fmla="*/ 1282041 h 1342734"/>
              <a:gd name="connsiteX132" fmla="*/ 644906 w 10678681"/>
              <a:gd name="connsiteY132" fmla="*/ 1273685 h 1342734"/>
              <a:gd name="connsiteX133" fmla="*/ 379869 w 10678681"/>
              <a:gd name="connsiteY133" fmla="*/ 1339165 h 1342734"/>
              <a:gd name="connsiteX134" fmla="*/ 137696 w 10678681"/>
              <a:gd name="connsiteY134" fmla="*/ 1319217 h 1342734"/>
              <a:gd name="connsiteX135" fmla="*/ 54250 w 10678681"/>
              <a:gd name="connsiteY135" fmla="*/ 1315838 h 1342734"/>
              <a:gd name="connsiteX136" fmla="*/ 28042 w 10678681"/>
              <a:gd name="connsiteY136" fmla="*/ 1297822 h 1342734"/>
              <a:gd name="connsiteX137" fmla="*/ 0 w 10678681"/>
              <a:gd name="connsiteY137" fmla="*/ 1294612 h 1342734"/>
              <a:gd name="connsiteX138" fmla="*/ 0 w 10678681"/>
              <a:gd name="connsiteY138"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578184 w 10678681"/>
              <a:gd name="connsiteY85" fmla="*/ 1326745 h 1342734"/>
              <a:gd name="connsiteX86" fmla="*/ 4564919 w 10678681"/>
              <a:gd name="connsiteY86" fmla="*/ 1325507 h 1342734"/>
              <a:gd name="connsiteX87" fmla="*/ 4566586 w 10678681"/>
              <a:gd name="connsiteY87" fmla="*/ 1316963 h 1342734"/>
              <a:gd name="connsiteX88" fmla="*/ 4556303 w 10678681"/>
              <a:gd name="connsiteY88" fmla="*/ 1300262 h 1342734"/>
              <a:gd name="connsiteX89" fmla="*/ 4502358 w 10678681"/>
              <a:gd name="connsiteY89" fmla="*/ 1302558 h 1342734"/>
              <a:gd name="connsiteX90" fmla="*/ 4498919 w 10678681"/>
              <a:gd name="connsiteY90" fmla="*/ 1312115 h 1342734"/>
              <a:gd name="connsiteX91" fmla="*/ 4492075 w 10678681"/>
              <a:gd name="connsiteY91" fmla="*/ 1313357 h 1342734"/>
              <a:gd name="connsiteX92" fmla="*/ 4487466 w 10678681"/>
              <a:gd name="connsiteY92" fmla="*/ 1304102 h 1342734"/>
              <a:gd name="connsiteX93" fmla="*/ 4398292 w 10678681"/>
              <a:gd name="connsiteY93" fmla="*/ 1278410 h 1342734"/>
              <a:gd name="connsiteX94" fmla="*/ 4306088 w 10678681"/>
              <a:gd name="connsiteY94" fmla="*/ 1282512 h 1342734"/>
              <a:gd name="connsiteX95" fmla="*/ 4188995 w 10678681"/>
              <a:gd name="connsiteY95" fmla="*/ 1296718 h 1342734"/>
              <a:gd name="connsiteX96" fmla="*/ 4136582 w 10678681"/>
              <a:gd name="connsiteY96" fmla="*/ 1287687 h 1342734"/>
              <a:gd name="connsiteX97" fmla="*/ 4064614 w 10678681"/>
              <a:gd name="connsiteY97" fmla="*/ 1296118 h 1342734"/>
              <a:gd name="connsiteX98" fmla="*/ 3900948 w 10678681"/>
              <a:gd name="connsiteY98" fmla="*/ 1322156 h 1342734"/>
              <a:gd name="connsiteX99" fmla="*/ 3787890 w 10678681"/>
              <a:gd name="connsiteY99" fmla="*/ 1322164 h 1342734"/>
              <a:gd name="connsiteX100" fmla="*/ 3745993 w 10678681"/>
              <a:gd name="connsiteY100" fmla="*/ 1342630 h 1342734"/>
              <a:gd name="connsiteX101" fmla="*/ 3675785 w 10678681"/>
              <a:gd name="connsiteY101" fmla="*/ 1326802 h 1342734"/>
              <a:gd name="connsiteX102" fmla="*/ 3623856 w 10678681"/>
              <a:gd name="connsiteY102" fmla="*/ 1290804 h 1342734"/>
              <a:gd name="connsiteX103" fmla="*/ 3564933 w 10678681"/>
              <a:gd name="connsiteY103" fmla="*/ 1287147 h 1342734"/>
              <a:gd name="connsiteX104" fmla="*/ 3550537 w 10678681"/>
              <a:gd name="connsiteY104" fmla="*/ 1317552 h 1342734"/>
              <a:gd name="connsiteX105" fmla="*/ 3487736 w 10678681"/>
              <a:gd name="connsiteY105" fmla="*/ 1303493 h 1342734"/>
              <a:gd name="connsiteX106" fmla="*/ 3392548 w 10678681"/>
              <a:gd name="connsiteY106" fmla="*/ 1278741 h 1342734"/>
              <a:gd name="connsiteX107" fmla="*/ 3337466 w 10678681"/>
              <a:gd name="connsiteY107" fmla="*/ 1272537 h 1342734"/>
              <a:gd name="connsiteX108" fmla="*/ 3175981 w 10678681"/>
              <a:gd name="connsiteY108" fmla="*/ 1208973 h 1342734"/>
              <a:gd name="connsiteX109" fmla="*/ 3036856 w 10678681"/>
              <a:gd name="connsiteY109" fmla="*/ 1214383 h 1342734"/>
              <a:gd name="connsiteX110" fmla="*/ 2824973 w 10678681"/>
              <a:gd name="connsiteY110" fmla="*/ 1134864 h 1342734"/>
              <a:gd name="connsiteX111" fmla="*/ 2804398 w 10678681"/>
              <a:gd name="connsiteY111" fmla="*/ 1125556 h 1342734"/>
              <a:gd name="connsiteX112" fmla="*/ 2736109 w 10678681"/>
              <a:gd name="connsiteY112" fmla="*/ 1137717 h 1342734"/>
              <a:gd name="connsiteX113" fmla="*/ 2659096 w 10678681"/>
              <a:gd name="connsiteY113" fmla="*/ 1150294 h 1342734"/>
              <a:gd name="connsiteX114" fmla="*/ 2567088 w 10678681"/>
              <a:gd name="connsiteY114" fmla="*/ 1181781 h 1342734"/>
              <a:gd name="connsiteX115" fmla="*/ 2454501 w 10678681"/>
              <a:gd name="connsiteY115" fmla="*/ 1155455 h 1342734"/>
              <a:gd name="connsiteX116" fmla="*/ 2385161 w 10678681"/>
              <a:gd name="connsiteY116" fmla="*/ 1161312 h 1342734"/>
              <a:gd name="connsiteX117" fmla="*/ 2273361 w 10678681"/>
              <a:gd name="connsiteY117" fmla="*/ 1134090 h 1342734"/>
              <a:gd name="connsiteX118" fmla="*/ 2132003 w 10678681"/>
              <a:gd name="connsiteY118" fmla="*/ 1139225 h 1342734"/>
              <a:gd name="connsiteX119" fmla="*/ 2041224 w 10678681"/>
              <a:gd name="connsiteY119" fmla="*/ 1147536 h 1342734"/>
              <a:gd name="connsiteX120" fmla="*/ 2010157 w 10678681"/>
              <a:gd name="connsiteY120" fmla="*/ 1152767 h 1342734"/>
              <a:gd name="connsiteX121" fmla="*/ 1859213 w 10678681"/>
              <a:gd name="connsiteY121" fmla="*/ 1199540 h 1342734"/>
              <a:gd name="connsiteX122" fmla="*/ 1735877 w 10678681"/>
              <a:gd name="connsiteY122" fmla="*/ 1246527 h 1342734"/>
              <a:gd name="connsiteX123" fmla="*/ 1705069 w 10678681"/>
              <a:gd name="connsiteY123" fmla="*/ 1251989 h 1342734"/>
              <a:gd name="connsiteX124" fmla="*/ 1307888 w 10678681"/>
              <a:gd name="connsiteY124" fmla="*/ 1283156 h 1342734"/>
              <a:gd name="connsiteX125" fmla="*/ 1220734 w 10678681"/>
              <a:gd name="connsiteY125" fmla="*/ 1257811 h 1342734"/>
              <a:gd name="connsiteX126" fmla="*/ 1021737 w 10678681"/>
              <a:gd name="connsiteY126" fmla="*/ 1238739 h 1342734"/>
              <a:gd name="connsiteX127" fmla="*/ 959820 w 10678681"/>
              <a:gd name="connsiteY127" fmla="*/ 1275863 h 1342734"/>
              <a:gd name="connsiteX128" fmla="*/ 929137 w 10678681"/>
              <a:gd name="connsiteY128" fmla="*/ 1273957 h 1342734"/>
              <a:gd name="connsiteX129" fmla="*/ 878849 w 10678681"/>
              <a:gd name="connsiteY129" fmla="*/ 1266740 h 1342734"/>
              <a:gd name="connsiteX130" fmla="*/ 800667 w 10678681"/>
              <a:gd name="connsiteY130" fmla="*/ 1282041 h 1342734"/>
              <a:gd name="connsiteX131" fmla="*/ 644906 w 10678681"/>
              <a:gd name="connsiteY131" fmla="*/ 1273685 h 1342734"/>
              <a:gd name="connsiteX132" fmla="*/ 379869 w 10678681"/>
              <a:gd name="connsiteY132" fmla="*/ 1339165 h 1342734"/>
              <a:gd name="connsiteX133" fmla="*/ 137696 w 10678681"/>
              <a:gd name="connsiteY133" fmla="*/ 1319217 h 1342734"/>
              <a:gd name="connsiteX134" fmla="*/ 54250 w 10678681"/>
              <a:gd name="connsiteY134" fmla="*/ 1315838 h 1342734"/>
              <a:gd name="connsiteX135" fmla="*/ 28042 w 10678681"/>
              <a:gd name="connsiteY135" fmla="*/ 1297822 h 1342734"/>
              <a:gd name="connsiteX136" fmla="*/ 0 w 10678681"/>
              <a:gd name="connsiteY136" fmla="*/ 1294612 h 1342734"/>
              <a:gd name="connsiteX137" fmla="*/ 0 w 10678681"/>
              <a:gd name="connsiteY137"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285593 w 10678681"/>
              <a:gd name="connsiteY77" fmla="*/ 1273569 h 1342734"/>
              <a:gd name="connsiteX78" fmla="*/ 5192893 w 10678681"/>
              <a:gd name="connsiteY78" fmla="*/ 1247188 h 1342734"/>
              <a:gd name="connsiteX79" fmla="*/ 5186475 w 10678681"/>
              <a:gd name="connsiteY79" fmla="*/ 1257028 h 1342734"/>
              <a:gd name="connsiteX80" fmla="*/ 5126038 w 10678681"/>
              <a:gd name="connsiteY80" fmla="*/ 1263189 h 1342734"/>
              <a:gd name="connsiteX81" fmla="*/ 4894688 w 10678681"/>
              <a:gd name="connsiteY81" fmla="*/ 1247184 h 1342734"/>
              <a:gd name="connsiteX82" fmla="*/ 4788036 w 10678681"/>
              <a:gd name="connsiteY82" fmla="*/ 1238182 h 1342734"/>
              <a:gd name="connsiteX83" fmla="*/ 4747555 w 10678681"/>
              <a:gd name="connsiteY83" fmla="*/ 1252768 h 1342734"/>
              <a:gd name="connsiteX84" fmla="*/ 4679644 w 10678681"/>
              <a:gd name="connsiteY84" fmla="*/ 1276603 h 1342734"/>
              <a:gd name="connsiteX85" fmla="*/ 4617473 w 10678681"/>
              <a:gd name="connsiteY85" fmla="*/ 1296467 h 1342734"/>
              <a:gd name="connsiteX86" fmla="*/ 4564919 w 10678681"/>
              <a:gd name="connsiteY86" fmla="*/ 1325507 h 1342734"/>
              <a:gd name="connsiteX87" fmla="*/ 4566586 w 10678681"/>
              <a:gd name="connsiteY87" fmla="*/ 1316963 h 1342734"/>
              <a:gd name="connsiteX88" fmla="*/ 4556303 w 10678681"/>
              <a:gd name="connsiteY88" fmla="*/ 1300262 h 1342734"/>
              <a:gd name="connsiteX89" fmla="*/ 4502358 w 10678681"/>
              <a:gd name="connsiteY89" fmla="*/ 1302558 h 1342734"/>
              <a:gd name="connsiteX90" fmla="*/ 4498919 w 10678681"/>
              <a:gd name="connsiteY90" fmla="*/ 1312115 h 1342734"/>
              <a:gd name="connsiteX91" fmla="*/ 4492075 w 10678681"/>
              <a:gd name="connsiteY91" fmla="*/ 1313357 h 1342734"/>
              <a:gd name="connsiteX92" fmla="*/ 4487466 w 10678681"/>
              <a:gd name="connsiteY92" fmla="*/ 1304102 h 1342734"/>
              <a:gd name="connsiteX93" fmla="*/ 4398292 w 10678681"/>
              <a:gd name="connsiteY93" fmla="*/ 1278410 h 1342734"/>
              <a:gd name="connsiteX94" fmla="*/ 4306088 w 10678681"/>
              <a:gd name="connsiteY94" fmla="*/ 1282512 h 1342734"/>
              <a:gd name="connsiteX95" fmla="*/ 4188995 w 10678681"/>
              <a:gd name="connsiteY95" fmla="*/ 1296718 h 1342734"/>
              <a:gd name="connsiteX96" fmla="*/ 4136582 w 10678681"/>
              <a:gd name="connsiteY96" fmla="*/ 1287687 h 1342734"/>
              <a:gd name="connsiteX97" fmla="*/ 4064614 w 10678681"/>
              <a:gd name="connsiteY97" fmla="*/ 1296118 h 1342734"/>
              <a:gd name="connsiteX98" fmla="*/ 3900948 w 10678681"/>
              <a:gd name="connsiteY98" fmla="*/ 1322156 h 1342734"/>
              <a:gd name="connsiteX99" fmla="*/ 3787890 w 10678681"/>
              <a:gd name="connsiteY99" fmla="*/ 1322164 h 1342734"/>
              <a:gd name="connsiteX100" fmla="*/ 3745993 w 10678681"/>
              <a:gd name="connsiteY100" fmla="*/ 1342630 h 1342734"/>
              <a:gd name="connsiteX101" fmla="*/ 3675785 w 10678681"/>
              <a:gd name="connsiteY101" fmla="*/ 1326802 h 1342734"/>
              <a:gd name="connsiteX102" fmla="*/ 3623856 w 10678681"/>
              <a:gd name="connsiteY102" fmla="*/ 1290804 h 1342734"/>
              <a:gd name="connsiteX103" fmla="*/ 3564933 w 10678681"/>
              <a:gd name="connsiteY103" fmla="*/ 1287147 h 1342734"/>
              <a:gd name="connsiteX104" fmla="*/ 3550537 w 10678681"/>
              <a:gd name="connsiteY104" fmla="*/ 1317552 h 1342734"/>
              <a:gd name="connsiteX105" fmla="*/ 3487736 w 10678681"/>
              <a:gd name="connsiteY105" fmla="*/ 1303493 h 1342734"/>
              <a:gd name="connsiteX106" fmla="*/ 3392548 w 10678681"/>
              <a:gd name="connsiteY106" fmla="*/ 1278741 h 1342734"/>
              <a:gd name="connsiteX107" fmla="*/ 3337466 w 10678681"/>
              <a:gd name="connsiteY107" fmla="*/ 1272537 h 1342734"/>
              <a:gd name="connsiteX108" fmla="*/ 3175981 w 10678681"/>
              <a:gd name="connsiteY108" fmla="*/ 1208973 h 1342734"/>
              <a:gd name="connsiteX109" fmla="*/ 3036856 w 10678681"/>
              <a:gd name="connsiteY109" fmla="*/ 1214383 h 1342734"/>
              <a:gd name="connsiteX110" fmla="*/ 2824973 w 10678681"/>
              <a:gd name="connsiteY110" fmla="*/ 1134864 h 1342734"/>
              <a:gd name="connsiteX111" fmla="*/ 2804398 w 10678681"/>
              <a:gd name="connsiteY111" fmla="*/ 1125556 h 1342734"/>
              <a:gd name="connsiteX112" fmla="*/ 2736109 w 10678681"/>
              <a:gd name="connsiteY112" fmla="*/ 1137717 h 1342734"/>
              <a:gd name="connsiteX113" fmla="*/ 2659096 w 10678681"/>
              <a:gd name="connsiteY113" fmla="*/ 1150294 h 1342734"/>
              <a:gd name="connsiteX114" fmla="*/ 2567088 w 10678681"/>
              <a:gd name="connsiteY114" fmla="*/ 1181781 h 1342734"/>
              <a:gd name="connsiteX115" fmla="*/ 2454501 w 10678681"/>
              <a:gd name="connsiteY115" fmla="*/ 1155455 h 1342734"/>
              <a:gd name="connsiteX116" fmla="*/ 2385161 w 10678681"/>
              <a:gd name="connsiteY116" fmla="*/ 1161312 h 1342734"/>
              <a:gd name="connsiteX117" fmla="*/ 2273361 w 10678681"/>
              <a:gd name="connsiteY117" fmla="*/ 1134090 h 1342734"/>
              <a:gd name="connsiteX118" fmla="*/ 2132003 w 10678681"/>
              <a:gd name="connsiteY118" fmla="*/ 1139225 h 1342734"/>
              <a:gd name="connsiteX119" fmla="*/ 2041224 w 10678681"/>
              <a:gd name="connsiteY119" fmla="*/ 1147536 h 1342734"/>
              <a:gd name="connsiteX120" fmla="*/ 2010157 w 10678681"/>
              <a:gd name="connsiteY120" fmla="*/ 1152767 h 1342734"/>
              <a:gd name="connsiteX121" fmla="*/ 1859213 w 10678681"/>
              <a:gd name="connsiteY121" fmla="*/ 1199540 h 1342734"/>
              <a:gd name="connsiteX122" fmla="*/ 1735877 w 10678681"/>
              <a:gd name="connsiteY122" fmla="*/ 1246527 h 1342734"/>
              <a:gd name="connsiteX123" fmla="*/ 1705069 w 10678681"/>
              <a:gd name="connsiteY123" fmla="*/ 1251989 h 1342734"/>
              <a:gd name="connsiteX124" fmla="*/ 1307888 w 10678681"/>
              <a:gd name="connsiteY124" fmla="*/ 1283156 h 1342734"/>
              <a:gd name="connsiteX125" fmla="*/ 1220734 w 10678681"/>
              <a:gd name="connsiteY125" fmla="*/ 1257811 h 1342734"/>
              <a:gd name="connsiteX126" fmla="*/ 1021737 w 10678681"/>
              <a:gd name="connsiteY126" fmla="*/ 1238739 h 1342734"/>
              <a:gd name="connsiteX127" fmla="*/ 959820 w 10678681"/>
              <a:gd name="connsiteY127" fmla="*/ 1275863 h 1342734"/>
              <a:gd name="connsiteX128" fmla="*/ 929137 w 10678681"/>
              <a:gd name="connsiteY128" fmla="*/ 1273957 h 1342734"/>
              <a:gd name="connsiteX129" fmla="*/ 878849 w 10678681"/>
              <a:gd name="connsiteY129" fmla="*/ 1266740 h 1342734"/>
              <a:gd name="connsiteX130" fmla="*/ 800667 w 10678681"/>
              <a:gd name="connsiteY130" fmla="*/ 1282041 h 1342734"/>
              <a:gd name="connsiteX131" fmla="*/ 644906 w 10678681"/>
              <a:gd name="connsiteY131" fmla="*/ 1273685 h 1342734"/>
              <a:gd name="connsiteX132" fmla="*/ 379869 w 10678681"/>
              <a:gd name="connsiteY132" fmla="*/ 1339165 h 1342734"/>
              <a:gd name="connsiteX133" fmla="*/ 137696 w 10678681"/>
              <a:gd name="connsiteY133" fmla="*/ 1319217 h 1342734"/>
              <a:gd name="connsiteX134" fmla="*/ 54250 w 10678681"/>
              <a:gd name="connsiteY134" fmla="*/ 1315838 h 1342734"/>
              <a:gd name="connsiteX135" fmla="*/ 28042 w 10678681"/>
              <a:gd name="connsiteY135" fmla="*/ 1297822 h 1342734"/>
              <a:gd name="connsiteX136" fmla="*/ 0 w 10678681"/>
              <a:gd name="connsiteY136" fmla="*/ 1294612 h 1342734"/>
              <a:gd name="connsiteX137" fmla="*/ 0 w 10678681"/>
              <a:gd name="connsiteY137"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86475 w 10678681"/>
              <a:gd name="connsiteY78" fmla="*/ 1257028 h 1342734"/>
              <a:gd name="connsiteX79" fmla="*/ 5126038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8647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220734 w 10678681"/>
              <a:gd name="connsiteY124" fmla="*/ 1257811 h 1342734"/>
              <a:gd name="connsiteX125" fmla="*/ 1021737 w 10678681"/>
              <a:gd name="connsiteY125" fmla="*/ 1238739 h 1342734"/>
              <a:gd name="connsiteX126" fmla="*/ 959820 w 10678681"/>
              <a:gd name="connsiteY126" fmla="*/ 1275863 h 1342734"/>
              <a:gd name="connsiteX127" fmla="*/ 929137 w 10678681"/>
              <a:gd name="connsiteY127" fmla="*/ 1273957 h 1342734"/>
              <a:gd name="connsiteX128" fmla="*/ 878849 w 10678681"/>
              <a:gd name="connsiteY128" fmla="*/ 1266740 h 1342734"/>
              <a:gd name="connsiteX129" fmla="*/ 800667 w 10678681"/>
              <a:gd name="connsiteY129" fmla="*/ 1282041 h 1342734"/>
              <a:gd name="connsiteX130" fmla="*/ 644906 w 10678681"/>
              <a:gd name="connsiteY130" fmla="*/ 1273685 h 1342734"/>
              <a:gd name="connsiteX131" fmla="*/ 379869 w 10678681"/>
              <a:gd name="connsiteY131" fmla="*/ 1339165 h 1342734"/>
              <a:gd name="connsiteX132" fmla="*/ 137696 w 10678681"/>
              <a:gd name="connsiteY132" fmla="*/ 1319217 h 1342734"/>
              <a:gd name="connsiteX133" fmla="*/ 54250 w 10678681"/>
              <a:gd name="connsiteY133" fmla="*/ 1315838 h 1342734"/>
              <a:gd name="connsiteX134" fmla="*/ 28042 w 10678681"/>
              <a:gd name="connsiteY134" fmla="*/ 1297822 h 1342734"/>
              <a:gd name="connsiteX135" fmla="*/ 0 w 10678681"/>
              <a:gd name="connsiteY135" fmla="*/ 1294612 h 1342734"/>
              <a:gd name="connsiteX136" fmla="*/ 0 w 10678681"/>
              <a:gd name="connsiteY136"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307888 w 10678681"/>
              <a:gd name="connsiteY123" fmla="*/ 1283156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705069 w 10678681"/>
              <a:gd name="connsiteY122" fmla="*/ 1251989 h 1342734"/>
              <a:gd name="connsiteX123" fmla="*/ 1279827 w 10678681"/>
              <a:gd name="connsiteY123" fmla="*/ 1245307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 name="connsiteX0" fmla="*/ 0 w 10678681"/>
              <a:gd name="connsiteY0" fmla="*/ 0 h 1342734"/>
              <a:gd name="connsiteX1" fmla="*/ 10678681 w 10678681"/>
              <a:gd name="connsiteY1" fmla="*/ 0 h 1342734"/>
              <a:gd name="connsiteX2" fmla="*/ 10666019 w 10678681"/>
              <a:gd name="connsiteY2" fmla="*/ 7876 h 1342734"/>
              <a:gd name="connsiteX3" fmla="*/ 10632825 w 10678681"/>
              <a:gd name="connsiteY3" fmla="*/ 32153 h 1342734"/>
              <a:gd name="connsiteX4" fmla="*/ 10516219 w 10678681"/>
              <a:gd name="connsiteY4" fmla="*/ 45588 h 1342734"/>
              <a:gd name="connsiteX5" fmla="*/ 10456989 w 10678681"/>
              <a:gd name="connsiteY5" fmla="*/ 979 h 1342734"/>
              <a:gd name="connsiteX6" fmla="*/ 10438642 w 10678681"/>
              <a:gd name="connsiteY6" fmla="*/ 1524 h 1342734"/>
              <a:gd name="connsiteX7" fmla="*/ 10407146 w 10678681"/>
              <a:gd name="connsiteY7" fmla="*/ 43659 h 1342734"/>
              <a:gd name="connsiteX8" fmla="*/ 10341159 w 10678681"/>
              <a:gd name="connsiteY8" fmla="*/ 103824 h 1342734"/>
              <a:gd name="connsiteX9" fmla="*/ 10244930 w 10678681"/>
              <a:gd name="connsiteY9" fmla="*/ 94599 h 1342734"/>
              <a:gd name="connsiteX10" fmla="*/ 10115334 w 10678681"/>
              <a:gd name="connsiteY10" fmla="*/ 155658 h 1342734"/>
              <a:gd name="connsiteX11" fmla="*/ 10068157 w 10678681"/>
              <a:gd name="connsiteY11" fmla="*/ 215673 h 1342734"/>
              <a:gd name="connsiteX12" fmla="*/ 10045431 w 10678681"/>
              <a:gd name="connsiteY12" fmla="*/ 229568 h 1342734"/>
              <a:gd name="connsiteX13" fmla="*/ 9929077 w 10678681"/>
              <a:gd name="connsiteY13" fmla="*/ 209062 h 1342734"/>
              <a:gd name="connsiteX14" fmla="*/ 9840045 w 10678681"/>
              <a:gd name="connsiteY14" fmla="*/ 223033 h 1342734"/>
              <a:gd name="connsiteX15" fmla="*/ 9679639 w 10678681"/>
              <a:gd name="connsiteY15" fmla="*/ 247182 h 1342734"/>
              <a:gd name="connsiteX16" fmla="*/ 9498347 w 10678681"/>
              <a:gd name="connsiteY16" fmla="*/ 244723 h 1342734"/>
              <a:gd name="connsiteX17" fmla="*/ 9366026 w 10678681"/>
              <a:gd name="connsiteY17" fmla="*/ 299024 h 1342734"/>
              <a:gd name="connsiteX18" fmla="*/ 9316702 w 10678681"/>
              <a:gd name="connsiteY18" fmla="*/ 356523 h 1342734"/>
              <a:gd name="connsiteX19" fmla="*/ 9121744 w 10678681"/>
              <a:gd name="connsiteY19" fmla="*/ 365177 h 1342734"/>
              <a:gd name="connsiteX20" fmla="*/ 9061654 w 10678681"/>
              <a:gd name="connsiteY20" fmla="*/ 393730 h 1342734"/>
              <a:gd name="connsiteX21" fmla="*/ 8997577 w 10678681"/>
              <a:gd name="connsiteY21" fmla="*/ 380865 h 1342734"/>
              <a:gd name="connsiteX22" fmla="*/ 8907968 w 10678681"/>
              <a:gd name="connsiteY22" fmla="*/ 447345 h 1342734"/>
              <a:gd name="connsiteX23" fmla="*/ 8764163 w 10678681"/>
              <a:gd name="connsiteY23" fmla="*/ 471000 h 1342734"/>
              <a:gd name="connsiteX24" fmla="*/ 8680155 w 10678681"/>
              <a:gd name="connsiteY24" fmla="*/ 492404 h 1342734"/>
              <a:gd name="connsiteX25" fmla="*/ 8651436 w 10678681"/>
              <a:gd name="connsiteY25" fmla="*/ 511923 h 1342734"/>
              <a:gd name="connsiteX26" fmla="*/ 8609185 w 10678681"/>
              <a:gd name="connsiteY26" fmla="*/ 531525 h 1342734"/>
              <a:gd name="connsiteX27" fmla="*/ 8537091 w 10678681"/>
              <a:gd name="connsiteY27" fmla="*/ 574933 h 1342734"/>
              <a:gd name="connsiteX28" fmla="*/ 8435931 w 10678681"/>
              <a:gd name="connsiteY28" fmla="*/ 617926 h 1342734"/>
              <a:gd name="connsiteX29" fmla="*/ 8348623 w 10678681"/>
              <a:gd name="connsiteY29" fmla="*/ 600607 h 1342734"/>
              <a:gd name="connsiteX30" fmla="*/ 8276883 w 10678681"/>
              <a:gd name="connsiteY30" fmla="*/ 588214 h 1342734"/>
              <a:gd name="connsiteX31" fmla="*/ 8086698 w 10678681"/>
              <a:gd name="connsiteY31" fmla="*/ 605185 h 1342734"/>
              <a:gd name="connsiteX32" fmla="*/ 7982378 w 10678681"/>
              <a:gd name="connsiteY32" fmla="*/ 629799 h 1342734"/>
              <a:gd name="connsiteX33" fmla="*/ 7947952 w 10678681"/>
              <a:gd name="connsiteY33" fmla="*/ 648003 h 1342734"/>
              <a:gd name="connsiteX34" fmla="*/ 7890112 w 10678681"/>
              <a:gd name="connsiteY34" fmla="*/ 677915 h 1342734"/>
              <a:gd name="connsiteX35" fmla="*/ 7853284 w 10678681"/>
              <a:gd name="connsiteY35" fmla="*/ 723588 h 1342734"/>
              <a:gd name="connsiteX36" fmla="*/ 7802383 w 10678681"/>
              <a:gd name="connsiteY36" fmla="*/ 739359 h 1342734"/>
              <a:gd name="connsiteX37" fmla="*/ 7730518 w 10678681"/>
              <a:gd name="connsiteY37" fmla="*/ 739526 h 1342734"/>
              <a:gd name="connsiteX38" fmla="*/ 7720084 w 10678681"/>
              <a:gd name="connsiteY38" fmla="*/ 760750 h 1342734"/>
              <a:gd name="connsiteX39" fmla="*/ 7652907 w 10678681"/>
              <a:gd name="connsiteY39" fmla="*/ 783273 h 1342734"/>
              <a:gd name="connsiteX40" fmla="*/ 7606008 w 10678681"/>
              <a:gd name="connsiteY40" fmla="*/ 800717 h 1342734"/>
              <a:gd name="connsiteX41" fmla="*/ 7480223 w 10678681"/>
              <a:gd name="connsiteY41" fmla="*/ 856821 h 1342734"/>
              <a:gd name="connsiteX42" fmla="*/ 7356005 w 10678681"/>
              <a:gd name="connsiteY42" fmla="*/ 919462 h 1342734"/>
              <a:gd name="connsiteX43" fmla="*/ 7305396 w 10678681"/>
              <a:gd name="connsiteY43" fmla="*/ 986228 h 1342734"/>
              <a:gd name="connsiteX44" fmla="*/ 7266251 w 10678681"/>
              <a:gd name="connsiteY44" fmla="*/ 967864 h 1342734"/>
              <a:gd name="connsiteX45" fmla="*/ 7258094 w 10678681"/>
              <a:gd name="connsiteY45" fmla="*/ 990679 h 1342734"/>
              <a:gd name="connsiteX46" fmla="*/ 7257893 w 10678681"/>
              <a:gd name="connsiteY46" fmla="*/ 991204 h 1342734"/>
              <a:gd name="connsiteX47" fmla="*/ 7247153 w 10678681"/>
              <a:gd name="connsiteY47" fmla="*/ 991550 h 1342734"/>
              <a:gd name="connsiteX48" fmla="*/ 7193612 w 10678681"/>
              <a:gd name="connsiteY48" fmla="*/ 987042 h 1342734"/>
              <a:gd name="connsiteX49" fmla="*/ 7132632 w 10678681"/>
              <a:gd name="connsiteY49" fmla="*/ 1042036 h 1342734"/>
              <a:gd name="connsiteX50" fmla="*/ 7105610 w 10678681"/>
              <a:gd name="connsiteY50" fmla="*/ 1053537 h 1342734"/>
              <a:gd name="connsiteX51" fmla="*/ 7069148 w 10678681"/>
              <a:gd name="connsiteY51" fmla="*/ 1047163 h 1342734"/>
              <a:gd name="connsiteX52" fmla="*/ 7039634 w 10678681"/>
              <a:gd name="connsiteY52" fmla="*/ 1059971 h 1342734"/>
              <a:gd name="connsiteX53" fmla="*/ 7033445 w 10678681"/>
              <a:gd name="connsiteY53" fmla="*/ 1063314 h 1342734"/>
              <a:gd name="connsiteX54" fmla="*/ 6999157 w 10678681"/>
              <a:gd name="connsiteY54" fmla="*/ 1055282 h 1342734"/>
              <a:gd name="connsiteX55" fmla="*/ 6981874 w 10678681"/>
              <a:gd name="connsiteY55" fmla="*/ 1053827 h 1342734"/>
              <a:gd name="connsiteX56" fmla="*/ 6976102 w 10678681"/>
              <a:gd name="connsiteY56" fmla="*/ 1047854 h 1342734"/>
              <a:gd name="connsiteX57" fmla="*/ 6951040 w 10678681"/>
              <a:gd name="connsiteY57" fmla="*/ 1048531 h 1342734"/>
              <a:gd name="connsiteX58" fmla="*/ 6948497 w 10678681"/>
              <a:gd name="connsiteY58" fmla="*/ 1050706 h 1342734"/>
              <a:gd name="connsiteX59" fmla="*/ 6926582 w 10678681"/>
              <a:gd name="connsiteY59" fmla="*/ 1043462 h 1342734"/>
              <a:gd name="connsiteX60" fmla="*/ 6833743 w 10678681"/>
              <a:gd name="connsiteY60" fmla="*/ 1027960 h 1342734"/>
              <a:gd name="connsiteX61" fmla="*/ 6687090 w 10678681"/>
              <a:gd name="connsiteY61" fmla="*/ 1063250 h 1342734"/>
              <a:gd name="connsiteX62" fmla="*/ 6431838 w 10678681"/>
              <a:gd name="connsiteY62" fmla="*/ 1063226 h 1342734"/>
              <a:gd name="connsiteX63" fmla="*/ 6327795 w 10678681"/>
              <a:gd name="connsiteY63" fmla="*/ 1088142 h 1342734"/>
              <a:gd name="connsiteX64" fmla="*/ 6136549 w 10678681"/>
              <a:gd name="connsiteY64" fmla="*/ 1100268 h 1342734"/>
              <a:gd name="connsiteX65" fmla="*/ 6004655 w 10678681"/>
              <a:gd name="connsiteY65" fmla="*/ 1114946 h 1342734"/>
              <a:gd name="connsiteX66" fmla="*/ 5936643 w 10678681"/>
              <a:gd name="connsiteY66" fmla="*/ 1095428 h 1342734"/>
              <a:gd name="connsiteX67" fmla="*/ 5912484 w 10678681"/>
              <a:gd name="connsiteY67" fmla="*/ 1112624 h 1342734"/>
              <a:gd name="connsiteX68" fmla="*/ 5908387 w 10678681"/>
              <a:gd name="connsiteY68" fmla="*/ 1116018 h 1342734"/>
              <a:gd name="connsiteX69" fmla="*/ 5890495 w 10678681"/>
              <a:gd name="connsiteY69" fmla="*/ 1120268 h 1342734"/>
              <a:gd name="connsiteX70" fmla="*/ 5887318 w 10678681"/>
              <a:gd name="connsiteY70" fmla="*/ 1133134 h 1342734"/>
              <a:gd name="connsiteX71" fmla="*/ 5861726 w 10678681"/>
              <a:gd name="connsiteY71" fmla="*/ 1147891 h 1342734"/>
              <a:gd name="connsiteX72" fmla="*/ 5805823 w 10678681"/>
              <a:gd name="connsiteY72" fmla="*/ 1152457 h 1342734"/>
              <a:gd name="connsiteX73" fmla="*/ 5689841 w 10678681"/>
              <a:gd name="connsiteY73" fmla="*/ 1176232 h 1342734"/>
              <a:gd name="connsiteX74" fmla="*/ 5605119 w 10678681"/>
              <a:gd name="connsiteY74" fmla="*/ 1190202 h 1342734"/>
              <a:gd name="connsiteX75" fmla="*/ 5488513 w 10678681"/>
              <a:gd name="connsiteY75" fmla="*/ 1205367 h 1342734"/>
              <a:gd name="connsiteX76" fmla="*/ 5402905 w 10678681"/>
              <a:gd name="connsiteY76" fmla="*/ 1241191 h 1342734"/>
              <a:gd name="connsiteX77" fmla="*/ 5192893 w 10678681"/>
              <a:gd name="connsiteY77" fmla="*/ 1247188 h 1342734"/>
              <a:gd name="connsiteX78" fmla="*/ 5164025 w 10678681"/>
              <a:gd name="connsiteY78" fmla="*/ 1257028 h 1342734"/>
              <a:gd name="connsiteX79" fmla="*/ 5103589 w 10678681"/>
              <a:gd name="connsiteY79" fmla="*/ 1263189 h 1342734"/>
              <a:gd name="connsiteX80" fmla="*/ 4894688 w 10678681"/>
              <a:gd name="connsiteY80" fmla="*/ 1247184 h 1342734"/>
              <a:gd name="connsiteX81" fmla="*/ 4788036 w 10678681"/>
              <a:gd name="connsiteY81" fmla="*/ 1238182 h 1342734"/>
              <a:gd name="connsiteX82" fmla="*/ 4747555 w 10678681"/>
              <a:gd name="connsiteY82" fmla="*/ 1252768 h 1342734"/>
              <a:gd name="connsiteX83" fmla="*/ 4679644 w 10678681"/>
              <a:gd name="connsiteY83" fmla="*/ 1276603 h 1342734"/>
              <a:gd name="connsiteX84" fmla="*/ 4617473 w 10678681"/>
              <a:gd name="connsiteY84" fmla="*/ 1296467 h 1342734"/>
              <a:gd name="connsiteX85" fmla="*/ 4564919 w 10678681"/>
              <a:gd name="connsiteY85" fmla="*/ 1325507 h 1342734"/>
              <a:gd name="connsiteX86" fmla="*/ 4566586 w 10678681"/>
              <a:gd name="connsiteY86" fmla="*/ 1316963 h 1342734"/>
              <a:gd name="connsiteX87" fmla="*/ 4556303 w 10678681"/>
              <a:gd name="connsiteY87" fmla="*/ 1300262 h 1342734"/>
              <a:gd name="connsiteX88" fmla="*/ 4502358 w 10678681"/>
              <a:gd name="connsiteY88" fmla="*/ 1302558 h 1342734"/>
              <a:gd name="connsiteX89" fmla="*/ 4498919 w 10678681"/>
              <a:gd name="connsiteY89" fmla="*/ 1312115 h 1342734"/>
              <a:gd name="connsiteX90" fmla="*/ 4492075 w 10678681"/>
              <a:gd name="connsiteY90" fmla="*/ 1313357 h 1342734"/>
              <a:gd name="connsiteX91" fmla="*/ 4487466 w 10678681"/>
              <a:gd name="connsiteY91" fmla="*/ 1304102 h 1342734"/>
              <a:gd name="connsiteX92" fmla="*/ 4398292 w 10678681"/>
              <a:gd name="connsiteY92" fmla="*/ 1278410 h 1342734"/>
              <a:gd name="connsiteX93" fmla="*/ 4306088 w 10678681"/>
              <a:gd name="connsiteY93" fmla="*/ 1282512 h 1342734"/>
              <a:gd name="connsiteX94" fmla="*/ 4188995 w 10678681"/>
              <a:gd name="connsiteY94" fmla="*/ 1296718 h 1342734"/>
              <a:gd name="connsiteX95" fmla="*/ 4136582 w 10678681"/>
              <a:gd name="connsiteY95" fmla="*/ 1287687 h 1342734"/>
              <a:gd name="connsiteX96" fmla="*/ 4064614 w 10678681"/>
              <a:gd name="connsiteY96" fmla="*/ 1296118 h 1342734"/>
              <a:gd name="connsiteX97" fmla="*/ 3900948 w 10678681"/>
              <a:gd name="connsiteY97" fmla="*/ 1322156 h 1342734"/>
              <a:gd name="connsiteX98" fmla="*/ 3787890 w 10678681"/>
              <a:gd name="connsiteY98" fmla="*/ 1322164 h 1342734"/>
              <a:gd name="connsiteX99" fmla="*/ 3745993 w 10678681"/>
              <a:gd name="connsiteY99" fmla="*/ 1342630 h 1342734"/>
              <a:gd name="connsiteX100" fmla="*/ 3675785 w 10678681"/>
              <a:gd name="connsiteY100" fmla="*/ 1326802 h 1342734"/>
              <a:gd name="connsiteX101" fmla="*/ 3623856 w 10678681"/>
              <a:gd name="connsiteY101" fmla="*/ 1290804 h 1342734"/>
              <a:gd name="connsiteX102" fmla="*/ 3564933 w 10678681"/>
              <a:gd name="connsiteY102" fmla="*/ 1287147 h 1342734"/>
              <a:gd name="connsiteX103" fmla="*/ 3550537 w 10678681"/>
              <a:gd name="connsiteY103" fmla="*/ 1317552 h 1342734"/>
              <a:gd name="connsiteX104" fmla="*/ 3487736 w 10678681"/>
              <a:gd name="connsiteY104" fmla="*/ 1303493 h 1342734"/>
              <a:gd name="connsiteX105" fmla="*/ 3392548 w 10678681"/>
              <a:gd name="connsiteY105" fmla="*/ 1278741 h 1342734"/>
              <a:gd name="connsiteX106" fmla="*/ 3337466 w 10678681"/>
              <a:gd name="connsiteY106" fmla="*/ 1272537 h 1342734"/>
              <a:gd name="connsiteX107" fmla="*/ 3175981 w 10678681"/>
              <a:gd name="connsiteY107" fmla="*/ 1208973 h 1342734"/>
              <a:gd name="connsiteX108" fmla="*/ 3036856 w 10678681"/>
              <a:gd name="connsiteY108" fmla="*/ 1214383 h 1342734"/>
              <a:gd name="connsiteX109" fmla="*/ 2824973 w 10678681"/>
              <a:gd name="connsiteY109" fmla="*/ 1134864 h 1342734"/>
              <a:gd name="connsiteX110" fmla="*/ 2804398 w 10678681"/>
              <a:gd name="connsiteY110" fmla="*/ 1125556 h 1342734"/>
              <a:gd name="connsiteX111" fmla="*/ 2736109 w 10678681"/>
              <a:gd name="connsiteY111" fmla="*/ 1137717 h 1342734"/>
              <a:gd name="connsiteX112" fmla="*/ 2659096 w 10678681"/>
              <a:gd name="connsiteY112" fmla="*/ 1150294 h 1342734"/>
              <a:gd name="connsiteX113" fmla="*/ 2567088 w 10678681"/>
              <a:gd name="connsiteY113" fmla="*/ 1181781 h 1342734"/>
              <a:gd name="connsiteX114" fmla="*/ 2454501 w 10678681"/>
              <a:gd name="connsiteY114" fmla="*/ 1155455 h 1342734"/>
              <a:gd name="connsiteX115" fmla="*/ 2385161 w 10678681"/>
              <a:gd name="connsiteY115" fmla="*/ 1161312 h 1342734"/>
              <a:gd name="connsiteX116" fmla="*/ 2273361 w 10678681"/>
              <a:gd name="connsiteY116" fmla="*/ 1134090 h 1342734"/>
              <a:gd name="connsiteX117" fmla="*/ 2132003 w 10678681"/>
              <a:gd name="connsiteY117" fmla="*/ 1139225 h 1342734"/>
              <a:gd name="connsiteX118" fmla="*/ 2041224 w 10678681"/>
              <a:gd name="connsiteY118" fmla="*/ 1147536 h 1342734"/>
              <a:gd name="connsiteX119" fmla="*/ 2010157 w 10678681"/>
              <a:gd name="connsiteY119" fmla="*/ 1152767 h 1342734"/>
              <a:gd name="connsiteX120" fmla="*/ 1859213 w 10678681"/>
              <a:gd name="connsiteY120" fmla="*/ 1199540 h 1342734"/>
              <a:gd name="connsiteX121" fmla="*/ 1735877 w 10678681"/>
              <a:gd name="connsiteY121" fmla="*/ 1246527 h 1342734"/>
              <a:gd name="connsiteX122" fmla="*/ 1660167 w 10678681"/>
              <a:gd name="connsiteY122" fmla="*/ 1236849 h 1342734"/>
              <a:gd name="connsiteX123" fmla="*/ 1279827 w 10678681"/>
              <a:gd name="connsiteY123" fmla="*/ 1245307 h 1342734"/>
              <a:gd name="connsiteX124" fmla="*/ 1021737 w 10678681"/>
              <a:gd name="connsiteY124" fmla="*/ 1238739 h 1342734"/>
              <a:gd name="connsiteX125" fmla="*/ 959820 w 10678681"/>
              <a:gd name="connsiteY125" fmla="*/ 1275863 h 1342734"/>
              <a:gd name="connsiteX126" fmla="*/ 929137 w 10678681"/>
              <a:gd name="connsiteY126" fmla="*/ 1273957 h 1342734"/>
              <a:gd name="connsiteX127" fmla="*/ 878849 w 10678681"/>
              <a:gd name="connsiteY127" fmla="*/ 1266740 h 1342734"/>
              <a:gd name="connsiteX128" fmla="*/ 800667 w 10678681"/>
              <a:gd name="connsiteY128" fmla="*/ 1282041 h 1342734"/>
              <a:gd name="connsiteX129" fmla="*/ 644906 w 10678681"/>
              <a:gd name="connsiteY129" fmla="*/ 1273685 h 1342734"/>
              <a:gd name="connsiteX130" fmla="*/ 379869 w 10678681"/>
              <a:gd name="connsiteY130" fmla="*/ 1339165 h 1342734"/>
              <a:gd name="connsiteX131" fmla="*/ 137696 w 10678681"/>
              <a:gd name="connsiteY131" fmla="*/ 1319217 h 1342734"/>
              <a:gd name="connsiteX132" fmla="*/ 54250 w 10678681"/>
              <a:gd name="connsiteY132" fmla="*/ 1315838 h 1342734"/>
              <a:gd name="connsiteX133" fmla="*/ 28042 w 10678681"/>
              <a:gd name="connsiteY133" fmla="*/ 1297822 h 1342734"/>
              <a:gd name="connsiteX134" fmla="*/ 0 w 10678681"/>
              <a:gd name="connsiteY134" fmla="*/ 1294612 h 1342734"/>
              <a:gd name="connsiteX135" fmla="*/ 0 w 10678681"/>
              <a:gd name="connsiteY135" fmla="*/ 0 h 134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0678681" h="1342734">
                <a:moveTo>
                  <a:pt x="0" y="0"/>
                </a:moveTo>
                <a:lnTo>
                  <a:pt x="10678681" y="0"/>
                </a:lnTo>
                <a:lnTo>
                  <a:pt x="10666019" y="7876"/>
                </a:lnTo>
                <a:cubicBezTo>
                  <a:pt x="10653407" y="16166"/>
                  <a:pt x="10642107" y="24244"/>
                  <a:pt x="10632825" y="32153"/>
                </a:cubicBezTo>
                <a:cubicBezTo>
                  <a:pt x="10592272" y="36323"/>
                  <a:pt x="10556884" y="50892"/>
                  <a:pt x="10516219" y="45588"/>
                </a:cubicBezTo>
                <a:cubicBezTo>
                  <a:pt x="10497465" y="38035"/>
                  <a:pt x="10481313" y="25649"/>
                  <a:pt x="10456989" y="979"/>
                </a:cubicBezTo>
                <a:cubicBezTo>
                  <a:pt x="10458435" y="21260"/>
                  <a:pt x="10448472" y="9612"/>
                  <a:pt x="10438642" y="1524"/>
                </a:cubicBezTo>
                <a:cubicBezTo>
                  <a:pt x="10430119" y="11702"/>
                  <a:pt x="10417632" y="41266"/>
                  <a:pt x="10407146" y="43659"/>
                </a:cubicBezTo>
                <a:cubicBezTo>
                  <a:pt x="10379701" y="2826"/>
                  <a:pt x="10370665" y="125005"/>
                  <a:pt x="10341159" y="103824"/>
                </a:cubicBezTo>
                <a:cubicBezTo>
                  <a:pt x="10332001" y="120367"/>
                  <a:pt x="10274736" y="115685"/>
                  <a:pt x="10244930" y="94599"/>
                </a:cubicBezTo>
                <a:cubicBezTo>
                  <a:pt x="10189350" y="132718"/>
                  <a:pt x="10178914" y="158571"/>
                  <a:pt x="10115334" y="155658"/>
                </a:cubicBezTo>
                <a:cubicBezTo>
                  <a:pt x="10110816" y="185325"/>
                  <a:pt x="10047419" y="166765"/>
                  <a:pt x="10068157" y="215673"/>
                </a:cubicBezTo>
                <a:cubicBezTo>
                  <a:pt x="10047157" y="216184"/>
                  <a:pt x="10029060" y="198149"/>
                  <a:pt x="10045431" y="229568"/>
                </a:cubicBezTo>
                <a:cubicBezTo>
                  <a:pt x="10018897" y="234017"/>
                  <a:pt x="9963426" y="205273"/>
                  <a:pt x="9929077" y="209062"/>
                </a:cubicBezTo>
                <a:cubicBezTo>
                  <a:pt x="9910475" y="224494"/>
                  <a:pt x="9890198" y="272419"/>
                  <a:pt x="9840045" y="223033"/>
                </a:cubicBezTo>
                <a:cubicBezTo>
                  <a:pt x="9789999" y="276055"/>
                  <a:pt x="9744257" y="186744"/>
                  <a:pt x="9679639" y="247182"/>
                </a:cubicBezTo>
                <a:cubicBezTo>
                  <a:pt x="9634736" y="215294"/>
                  <a:pt x="9537501" y="238016"/>
                  <a:pt x="9498347" y="244723"/>
                </a:cubicBezTo>
                <a:cubicBezTo>
                  <a:pt x="9450379" y="244255"/>
                  <a:pt x="9394227" y="293607"/>
                  <a:pt x="9366026" y="299024"/>
                </a:cubicBezTo>
                <a:cubicBezTo>
                  <a:pt x="9341424" y="298595"/>
                  <a:pt x="9297504" y="338146"/>
                  <a:pt x="9316702" y="356523"/>
                </a:cubicBezTo>
                <a:cubicBezTo>
                  <a:pt x="9228105" y="319675"/>
                  <a:pt x="9206375" y="367221"/>
                  <a:pt x="9121744" y="365177"/>
                </a:cubicBezTo>
                <a:cubicBezTo>
                  <a:pt x="9093808" y="425910"/>
                  <a:pt x="9103257" y="373647"/>
                  <a:pt x="9061654" y="393730"/>
                </a:cubicBezTo>
                <a:cubicBezTo>
                  <a:pt x="9060114" y="344357"/>
                  <a:pt x="9015442" y="432718"/>
                  <a:pt x="8997577" y="380865"/>
                </a:cubicBezTo>
                <a:cubicBezTo>
                  <a:pt x="8969550" y="402056"/>
                  <a:pt x="8954076" y="446763"/>
                  <a:pt x="8907968" y="447345"/>
                </a:cubicBezTo>
                <a:cubicBezTo>
                  <a:pt x="8864369" y="428134"/>
                  <a:pt x="8818646" y="497461"/>
                  <a:pt x="8764163" y="471000"/>
                </a:cubicBezTo>
                <a:cubicBezTo>
                  <a:pt x="8744747" y="465539"/>
                  <a:pt x="8688469" y="474754"/>
                  <a:pt x="8680155" y="492404"/>
                </a:cubicBezTo>
                <a:cubicBezTo>
                  <a:pt x="8668902" y="497604"/>
                  <a:pt x="8654338" y="493892"/>
                  <a:pt x="8651436" y="511923"/>
                </a:cubicBezTo>
                <a:cubicBezTo>
                  <a:pt x="8645505" y="533975"/>
                  <a:pt x="8599739" y="507897"/>
                  <a:pt x="8609185" y="531525"/>
                </a:cubicBezTo>
                <a:cubicBezTo>
                  <a:pt x="8576806" y="513805"/>
                  <a:pt x="8560019" y="560634"/>
                  <a:pt x="8537091" y="574933"/>
                </a:cubicBezTo>
                <a:cubicBezTo>
                  <a:pt x="8510928" y="556486"/>
                  <a:pt x="8488623" y="604682"/>
                  <a:pt x="8435931" y="617926"/>
                </a:cubicBezTo>
                <a:cubicBezTo>
                  <a:pt x="8406978" y="596402"/>
                  <a:pt x="8400500" y="627188"/>
                  <a:pt x="8348623" y="600607"/>
                </a:cubicBezTo>
                <a:cubicBezTo>
                  <a:pt x="8347650" y="604255"/>
                  <a:pt x="8320537" y="587451"/>
                  <a:pt x="8276883" y="588214"/>
                </a:cubicBezTo>
                <a:cubicBezTo>
                  <a:pt x="8233229" y="588977"/>
                  <a:pt x="8147007" y="602039"/>
                  <a:pt x="8086698" y="605185"/>
                </a:cubicBezTo>
                <a:cubicBezTo>
                  <a:pt x="8018754" y="612533"/>
                  <a:pt x="8076794" y="658105"/>
                  <a:pt x="7982378" y="629799"/>
                </a:cubicBezTo>
                <a:cubicBezTo>
                  <a:pt x="7978309" y="650417"/>
                  <a:pt x="7968020" y="653434"/>
                  <a:pt x="7947952" y="648003"/>
                </a:cubicBezTo>
                <a:cubicBezTo>
                  <a:pt x="7915301" y="652980"/>
                  <a:pt x="7930086" y="699793"/>
                  <a:pt x="7890112" y="677915"/>
                </a:cubicBezTo>
                <a:cubicBezTo>
                  <a:pt x="7902561" y="702153"/>
                  <a:pt x="7831508" y="700184"/>
                  <a:pt x="7853284" y="723588"/>
                </a:cubicBezTo>
                <a:cubicBezTo>
                  <a:pt x="7838304" y="751013"/>
                  <a:pt x="7817999" y="714992"/>
                  <a:pt x="7802383" y="739359"/>
                </a:cubicBezTo>
                <a:cubicBezTo>
                  <a:pt x="7781922" y="742015"/>
                  <a:pt x="7755431" y="732207"/>
                  <a:pt x="7730518" y="739526"/>
                </a:cubicBezTo>
                <a:cubicBezTo>
                  <a:pt x="7716802" y="743091"/>
                  <a:pt x="7733019" y="753459"/>
                  <a:pt x="7720084" y="760750"/>
                </a:cubicBezTo>
                <a:cubicBezTo>
                  <a:pt x="7707149" y="768041"/>
                  <a:pt x="7671920" y="776612"/>
                  <a:pt x="7652907" y="783273"/>
                </a:cubicBezTo>
                <a:cubicBezTo>
                  <a:pt x="7630163" y="772504"/>
                  <a:pt x="7616976" y="783101"/>
                  <a:pt x="7606008" y="800717"/>
                </a:cubicBezTo>
                <a:cubicBezTo>
                  <a:pt x="7561224" y="806541"/>
                  <a:pt x="7527083" y="837162"/>
                  <a:pt x="7480223" y="856821"/>
                </a:cubicBezTo>
                <a:cubicBezTo>
                  <a:pt x="7422566" y="851729"/>
                  <a:pt x="7406130" y="898621"/>
                  <a:pt x="7356005" y="919462"/>
                </a:cubicBezTo>
                <a:cubicBezTo>
                  <a:pt x="7301710" y="896412"/>
                  <a:pt x="7327853" y="963334"/>
                  <a:pt x="7305396" y="986228"/>
                </a:cubicBezTo>
                <a:lnTo>
                  <a:pt x="7266251" y="967864"/>
                </a:lnTo>
                <a:lnTo>
                  <a:pt x="7258094" y="990679"/>
                </a:lnTo>
                <a:lnTo>
                  <a:pt x="7257893" y="991204"/>
                </a:lnTo>
                <a:lnTo>
                  <a:pt x="7247153" y="991550"/>
                </a:lnTo>
                <a:cubicBezTo>
                  <a:pt x="7228850" y="991013"/>
                  <a:pt x="7210872" y="989423"/>
                  <a:pt x="7193612" y="987042"/>
                </a:cubicBezTo>
                <a:cubicBezTo>
                  <a:pt x="7184018" y="1016185"/>
                  <a:pt x="7117645" y="991054"/>
                  <a:pt x="7132632" y="1042036"/>
                </a:cubicBezTo>
                <a:cubicBezTo>
                  <a:pt x="7109597" y="1040358"/>
                  <a:pt x="7092653" y="1020472"/>
                  <a:pt x="7105610" y="1053537"/>
                </a:cubicBezTo>
                <a:cubicBezTo>
                  <a:pt x="7098186" y="1053959"/>
                  <a:pt x="7071669" y="1042250"/>
                  <a:pt x="7069148" y="1047163"/>
                </a:cubicBezTo>
                <a:lnTo>
                  <a:pt x="7039634" y="1059971"/>
                </a:lnTo>
                <a:lnTo>
                  <a:pt x="7033445" y="1063314"/>
                </a:lnTo>
                <a:lnTo>
                  <a:pt x="6999157" y="1055282"/>
                </a:lnTo>
                <a:lnTo>
                  <a:pt x="6981874" y="1053827"/>
                </a:lnTo>
                <a:lnTo>
                  <a:pt x="6976102" y="1047854"/>
                </a:lnTo>
                <a:cubicBezTo>
                  <a:pt x="6970359" y="1044495"/>
                  <a:pt x="6962768" y="1043656"/>
                  <a:pt x="6951040" y="1048531"/>
                </a:cubicBezTo>
                <a:lnTo>
                  <a:pt x="6948497" y="1050706"/>
                </a:lnTo>
                <a:lnTo>
                  <a:pt x="6926582" y="1043462"/>
                </a:lnTo>
                <a:cubicBezTo>
                  <a:pt x="6919310" y="1039773"/>
                  <a:pt x="6839625" y="1034777"/>
                  <a:pt x="6833743" y="1027960"/>
                </a:cubicBezTo>
                <a:cubicBezTo>
                  <a:pt x="6776335" y="1015119"/>
                  <a:pt x="6761260" y="1047430"/>
                  <a:pt x="6687090" y="1063250"/>
                </a:cubicBezTo>
                <a:cubicBezTo>
                  <a:pt x="6621041" y="1075436"/>
                  <a:pt x="6482366" y="1074217"/>
                  <a:pt x="6431838" y="1063226"/>
                </a:cubicBezTo>
                <a:cubicBezTo>
                  <a:pt x="6405016" y="1060235"/>
                  <a:pt x="6309698" y="1067799"/>
                  <a:pt x="6327795" y="1088142"/>
                </a:cubicBezTo>
                <a:cubicBezTo>
                  <a:pt x="6241699" y="1050273"/>
                  <a:pt x="6228725" y="1111123"/>
                  <a:pt x="6136549" y="1100268"/>
                </a:cubicBezTo>
                <a:cubicBezTo>
                  <a:pt x="6096483" y="1157984"/>
                  <a:pt x="6053277" y="1099229"/>
                  <a:pt x="6004655" y="1114946"/>
                </a:cubicBezTo>
                <a:cubicBezTo>
                  <a:pt x="6010724" y="1065500"/>
                  <a:pt x="5948029" y="1149051"/>
                  <a:pt x="5936643" y="1095428"/>
                </a:cubicBezTo>
                <a:cubicBezTo>
                  <a:pt x="5928154" y="1099986"/>
                  <a:pt x="5920290" y="1106094"/>
                  <a:pt x="5912484" y="1112624"/>
                </a:cubicBezTo>
                <a:lnTo>
                  <a:pt x="5908387" y="1116018"/>
                </a:lnTo>
                <a:lnTo>
                  <a:pt x="5890495" y="1120268"/>
                </a:lnTo>
                <a:lnTo>
                  <a:pt x="5887318" y="1133134"/>
                </a:lnTo>
                <a:lnTo>
                  <a:pt x="5861726" y="1147891"/>
                </a:lnTo>
                <a:cubicBezTo>
                  <a:pt x="5851855" y="1151615"/>
                  <a:pt x="5818443" y="1153513"/>
                  <a:pt x="5805823" y="1152457"/>
                </a:cubicBezTo>
                <a:cubicBezTo>
                  <a:pt x="5761190" y="1128740"/>
                  <a:pt x="5745234" y="1208320"/>
                  <a:pt x="5689841" y="1176232"/>
                </a:cubicBezTo>
                <a:cubicBezTo>
                  <a:pt x="5645165" y="1182523"/>
                  <a:pt x="5638674" y="1185346"/>
                  <a:pt x="5605119" y="1190202"/>
                </a:cubicBezTo>
                <a:cubicBezTo>
                  <a:pt x="5595173" y="1211597"/>
                  <a:pt x="5481899" y="1180798"/>
                  <a:pt x="5488513" y="1205367"/>
                </a:cubicBezTo>
                <a:cubicBezTo>
                  <a:pt x="5455905" y="1184307"/>
                  <a:pt x="5430208" y="1229302"/>
                  <a:pt x="5402905" y="1241191"/>
                </a:cubicBezTo>
                <a:cubicBezTo>
                  <a:pt x="5353635" y="1248161"/>
                  <a:pt x="5228965" y="1244549"/>
                  <a:pt x="5192893" y="1247188"/>
                </a:cubicBezTo>
                <a:cubicBezTo>
                  <a:pt x="5191257" y="1250727"/>
                  <a:pt x="5178909" y="1254361"/>
                  <a:pt x="5164025" y="1257028"/>
                </a:cubicBezTo>
                <a:cubicBezTo>
                  <a:pt x="5149141" y="1259695"/>
                  <a:pt x="5121746" y="1277136"/>
                  <a:pt x="5103589" y="1263189"/>
                </a:cubicBezTo>
                <a:cubicBezTo>
                  <a:pt x="5020856" y="1221392"/>
                  <a:pt x="4961920" y="1251721"/>
                  <a:pt x="4894688" y="1247184"/>
                </a:cubicBezTo>
                <a:cubicBezTo>
                  <a:pt x="4819279" y="1247443"/>
                  <a:pt x="4886780" y="1276272"/>
                  <a:pt x="4788036" y="1238182"/>
                </a:cubicBezTo>
                <a:cubicBezTo>
                  <a:pt x="4780353" y="1258340"/>
                  <a:pt x="4768632" y="1260281"/>
                  <a:pt x="4747555" y="1252768"/>
                </a:cubicBezTo>
                <a:cubicBezTo>
                  <a:pt x="4711089" y="1254336"/>
                  <a:pt x="4719897" y="1302605"/>
                  <a:pt x="4679644" y="1276603"/>
                </a:cubicBezTo>
                <a:cubicBezTo>
                  <a:pt x="4651415" y="1288933"/>
                  <a:pt x="4636594" y="1288316"/>
                  <a:pt x="4617473" y="1296467"/>
                </a:cubicBezTo>
                <a:lnTo>
                  <a:pt x="4564919" y="1325507"/>
                </a:lnTo>
                <a:lnTo>
                  <a:pt x="4566586" y="1316963"/>
                </a:lnTo>
                <a:cubicBezTo>
                  <a:pt x="4569057" y="1308855"/>
                  <a:pt x="4571069" y="1299935"/>
                  <a:pt x="4556303" y="1300262"/>
                </a:cubicBezTo>
                <a:cubicBezTo>
                  <a:pt x="4525488" y="1305073"/>
                  <a:pt x="4517133" y="1269079"/>
                  <a:pt x="4502358" y="1302558"/>
                </a:cubicBezTo>
                <a:lnTo>
                  <a:pt x="4498919" y="1312115"/>
                </a:lnTo>
                <a:lnTo>
                  <a:pt x="4492075" y="1313357"/>
                </a:lnTo>
                <a:cubicBezTo>
                  <a:pt x="4488463" y="1312870"/>
                  <a:pt x="4486534" y="1310394"/>
                  <a:pt x="4487466" y="1304102"/>
                </a:cubicBezTo>
                <a:cubicBezTo>
                  <a:pt x="4457512" y="1328789"/>
                  <a:pt x="4426787" y="1287064"/>
                  <a:pt x="4398292" y="1278410"/>
                </a:cubicBezTo>
                <a:cubicBezTo>
                  <a:pt x="4375210" y="1302378"/>
                  <a:pt x="4366248" y="1283298"/>
                  <a:pt x="4306088" y="1282512"/>
                </a:cubicBezTo>
                <a:cubicBezTo>
                  <a:pt x="4280844" y="1310113"/>
                  <a:pt x="4237476" y="1258925"/>
                  <a:pt x="4188995" y="1296718"/>
                </a:cubicBezTo>
                <a:cubicBezTo>
                  <a:pt x="4186961" y="1293392"/>
                  <a:pt x="4157312" y="1287787"/>
                  <a:pt x="4136582" y="1287687"/>
                </a:cubicBezTo>
                <a:cubicBezTo>
                  <a:pt x="4115852" y="1287587"/>
                  <a:pt x="4081037" y="1280166"/>
                  <a:pt x="4064614" y="1296118"/>
                </a:cubicBezTo>
                <a:cubicBezTo>
                  <a:pt x="3987264" y="1347194"/>
                  <a:pt x="3967205" y="1309881"/>
                  <a:pt x="3900948" y="1322156"/>
                </a:cubicBezTo>
                <a:cubicBezTo>
                  <a:pt x="3826014" y="1330612"/>
                  <a:pt x="3831060" y="1333478"/>
                  <a:pt x="3787890" y="1322164"/>
                </a:cubicBezTo>
                <a:cubicBezTo>
                  <a:pt x="3777929" y="1303028"/>
                  <a:pt x="3766063" y="1332733"/>
                  <a:pt x="3745993" y="1342630"/>
                </a:cubicBezTo>
                <a:cubicBezTo>
                  <a:pt x="3709591" y="1345286"/>
                  <a:pt x="3712765" y="1296323"/>
                  <a:pt x="3675785" y="1326802"/>
                </a:cubicBezTo>
                <a:cubicBezTo>
                  <a:pt x="3682573" y="1300349"/>
                  <a:pt x="3606829" y="1318588"/>
                  <a:pt x="3623856" y="1290804"/>
                </a:cubicBezTo>
                <a:cubicBezTo>
                  <a:pt x="3600335" y="1267550"/>
                  <a:pt x="3588308" y="1307279"/>
                  <a:pt x="3564933" y="1287147"/>
                </a:cubicBezTo>
                <a:cubicBezTo>
                  <a:pt x="3538420" y="1283043"/>
                  <a:pt x="3579946" y="1314789"/>
                  <a:pt x="3550537" y="1317552"/>
                </a:cubicBezTo>
                <a:cubicBezTo>
                  <a:pt x="3514920" y="1316159"/>
                  <a:pt x="3514600" y="1364317"/>
                  <a:pt x="3487736" y="1303493"/>
                </a:cubicBezTo>
                <a:cubicBezTo>
                  <a:pt x="3450312" y="1319195"/>
                  <a:pt x="3443340" y="1291726"/>
                  <a:pt x="3392548" y="1278741"/>
                </a:cubicBezTo>
                <a:cubicBezTo>
                  <a:pt x="3371053" y="1294449"/>
                  <a:pt x="3354022" y="1287164"/>
                  <a:pt x="3337466" y="1272537"/>
                </a:cubicBezTo>
                <a:cubicBezTo>
                  <a:pt x="3287808" y="1277154"/>
                  <a:pt x="3231625" y="1217343"/>
                  <a:pt x="3175981" y="1208973"/>
                </a:cubicBezTo>
                <a:cubicBezTo>
                  <a:pt x="3115467" y="1227175"/>
                  <a:pt x="3096324" y="1223154"/>
                  <a:pt x="3036856" y="1214383"/>
                </a:cubicBezTo>
                <a:cubicBezTo>
                  <a:pt x="2976484" y="1195723"/>
                  <a:pt x="2863716" y="1149668"/>
                  <a:pt x="2824973" y="1134864"/>
                </a:cubicBezTo>
                <a:cubicBezTo>
                  <a:pt x="2817752" y="1140972"/>
                  <a:pt x="2802616" y="1134132"/>
                  <a:pt x="2804398" y="1125556"/>
                </a:cubicBezTo>
                <a:cubicBezTo>
                  <a:pt x="2796364" y="1128008"/>
                  <a:pt x="2737660" y="1151579"/>
                  <a:pt x="2736109" y="1137717"/>
                </a:cubicBezTo>
                <a:cubicBezTo>
                  <a:pt x="2696082" y="1134954"/>
                  <a:pt x="2695314" y="1134322"/>
                  <a:pt x="2659096" y="1150294"/>
                </a:cubicBezTo>
                <a:cubicBezTo>
                  <a:pt x="2582535" y="1124403"/>
                  <a:pt x="2622743" y="1189988"/>
                  <a:pt x="2567088" y="1181781"/>
                </a:cubicBezTo>
                <a:cubicBezTo>
                  <a:pt x="2523074" y="1153322"/>
                  <a:pt x="2505741" y="1175022"/>
                  <a:pt x="2454501" y="1155455"/>
                </a:cubicBezTo>
                <a:cubicBezTo>
                  <a:pt x="2435184" y="1199648"/>
                  <a:pt x="2405890" y="1149324"/>
                  <a:pt x="2385161" y="1161312"/>
                </a:cubicBezTo>
                <a:cubicBezTo>
                  <a:pt x="2329714" y="1166582"/>
                  <a:pt x="2322102" y="1137771"/>
                  <a:pt x="2273361" y="1134090"/>
                </a:cubicBezTo>
                <a:cubicBezTo>
                  <a:pt x="2270204" y="1112590"/>
                  <a:pt x="2164540" y="1136821"/>
                  <a:pt x="2132003" y="1139225"/>
                </a:cubicBezTo>
                <a:cubicBezTo>
                  <a:pt x="2119616" y="1127805"/>
                  <a:pt x="2068429" y="1132839"/>
                  <a:pt x="2041224" y="1147536"/>
                </a:cubicBezTo>
                <a:cubicBezTo>
                  <a:pt x="2072319" y="1178143"/>
                  <a:pt x="2006941" y="1118646"/>
                  <a:pt x="2010157" y="1152767"/>
                </a:cubicBezTo>
                <a:cubicBezTo>
                  <a:pt x="1976080" y="1167742"/>
                  <a:pt x="1904926" y="1183913"/>
                  <a:pt x="1859213" y="1199540"/>
                </a:cubicBezTo>
                <a:cubicBezTo>
                  <a:pt x="1837985" y="1173314"/>
                  <a:pt x="1772946" y="1249813"/>
                  <a:pt x="1735877" y="1246527"/>
                </a:cubicBezTo>
                <a:cubicBezTo>
                  <a:pt x="1727774" y="1263559"/>
                  <a:pt x="1674382" y="1247072"/>
                  <a:pt x="1660167" y="1236849"/>
                </a:cubicBezTo>
                <a:cubicBezTo>
                  <a:pt x="1541640" y="1221134"/>
                  <a:pt x="1352140" y="1267338"/>
                  <a:pt x="1279827" y="1245307"/>
                </a:cubicBezTo>
                <a:lnTo>
                  <a:pt x="1021737" y="1238739"/>
                </a:lnTo>
                <a:cubicBezTo>
                  <a:pt x="1011829" y="1264670"/>
                  <a:pt x="960483" y="1235921"/>
                  <a:pt x="959820" y="1275863"/>
                </a:cubicBezTo>
                <a:cubicBezTo>
                  <a:pt x="950745" y="1291685"/>
                  <a:pt x="934594" y="1289700"/>
                  <a:pt x="929137" y="1273957"/>
                </a:cubicBezTo>
                <a:cubicBezTo>
                  <a:pt x="909281" y="1275184"/>
                  <a:pt x="894620" y="1293444"/>
                  <a:pt x="878849" y="1266740"/>
                </a:cubicBezTo>
                <a:cubicBezTo>
                  <a:pt x="851668" y="1267510"/>
                  <a:pt x="816599" y="1322523"/>
                  <a:pt x="800667" y="1282041"/>
                </a:cubicBezTo>
                <a:cubicBezTo>
                  <a:pt x="741645" y="1285469"/>
                  <a:pt x="699773" y="1269716"/>
                  <a:pt x="644906" y="1273685"/>
                </a:cubicBezTo>
                <a:cubicBezTo>
                  <a:pt x="541527" y="1321342"/>
                  <a:pt x="446058" y="1236106"/>
                  <a:pt x="379869" y="1339165"/>
                </a:cubicBezTo>
                <a:cubicBezTo>
                  <a:pt x="292000" y="1296022"/>
                  <a:pt x="211611" y="1323804"/>
                  <a:pt x="137696" y="1319217"/>
                </a:cubicBezTo>
                <a:cubicBezTo>
                  <a:pt x="102121" y="1327987"/>
                  <a:pt x="88791" y="1285209"/>
                  <a:pt x="54250" y="1315838"/>
                </a:cubicBezTo>
                <a:cubicBezTo>
                  <a:pt x="49461" y="1305340"/>
                  <a:pt x="39595" y="1300426"/>
                  <a:pt x="28042" y="1297822"/>
                </a:cubicBezTo>
                <a:lnTo>
                  <a:pt x="0" y="129461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6" name="Freeform: Shape 45">
            <a:extLst>
              <a:ext uri="{FF2B5EF4-FFF2-40B4-BE49-F238E27FC236}">
                <a16:creationId xmlns:a16="http://schemas.microsoft.com/office/drawing/2014/main" xmlns="" id="{EF693875-948C-4D9B-AE6F-8F6894277D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07088" y="6114199"/>
            <a:ext cx="6884912" cy="743802"/>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xmlns="" id="{D8CF630E-BC57-4786-8B1F-C22C04E869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07088" y="6114200"/>
            <a:ext cx="6884912" cy="743802"/>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Immagine 2"/>
          <p:cNvPicPr>
            <a:picLocks noChangeAspect="1"/>
          </p:cNvPicPr>
          <p:nvPr/>
        </p:nvPicPr>
        <p:blipFill>
          <a:blip r:embed="rId3"/>
          <a:stretch>
            <a:fillRect/>
          </a:stretch>
        </p:blipFill>
        <p:spPr>
          <a:xfrm>
            <a:off x="0" y="15837"/>
            <a:ext cx="5702157" cy="619355"/>
          </a:xfrm>
          <a:prstGeom prst="rect">
            <a:avLst/>
          </a:prstGeom>
        </p:spPr>
      </p:pic>
      <p:pic>
        <p:nvPicPr>
          <p:cNvPr id="4" name="Immagine 3"/>
          <p:cNvPicPr>
            <a:picLocks noChangeAspect="1"/>
          </p:cNvPicPr>
          <p:nvPr/>
        </p:nvPicPr>
        <p:blipFill>
          <a:blip r:embed="rId4"/>
          <a:stretch>
            <a:fillRect/>
          </a:stretch>
        </p:blipFill>
        <p:spPr>
          <a:xfrm>
            <a:off x="422215" y="4432859"/>
            <a:ext cx="2231329" cy="2225233"/>
          </a:xfrm>
          <a:prstGeom prst="rect">
            <a:avLst/>
          </a:prstGeom>
        </p:spPr>
      </p:pic>
      <p:sp>
        <p:nvSpPr>
          <p:cNvPr id="5" name="Rettangolo 4"/>
          <p:cNvSpPr/>
          <p:nvPr/>
        </p:nvSpPr>
        <p:spPr>
          <a:xfrm>
            <a:off x="6095999" y="6180918"/>
            <a:ext cx="7780961" cy="759247"/>
          </a:xfrm>
          <a:prstGeom prst="rect">
            <a:avLst/>
          </a:prstGeom>
        </p:spPr>
        <p:txBody>
          <a:bodyPr wrap="square">
            <a:spAutoFit/>
          </a:bodyPr>
          <a:lstStyle/>
          <a:p>
            <a:pPr algn="ctr">
              <a:lnSpc>
                <a:spcPts val="1800"/>
              </a:lnSpc>
            </a:pPr>
            <a:r>
              <a:rPr lang="en-US" sz="1100" b="1" dirty="0">
                <a:solidFill>
                  <a:srgbClr val="291B26"/>
                </a:solidFill>
                <a:latin typeface="Lilita One"/>
                <a:ea typeface="Lilita One"/>
                <a:cs typeface="Lilita One"/>
                <a:sym typeface="Lilita One"/>
              </a:rPr>
              <a:t>School Accreditation 2024-1-IT02-ka121-SCH-000213329 </a:t>
            </a:r>
          </a:p>
          <a:p>
            <a:pPr algn="ctr">
              <a:lnSpc>
                <a:spcPts val="1800"/>
              </a:lnSpc>
            </a:pPr>
            <a:r>
              <a:rPr lang="en-US" sz="1100" b="1" dirty="0">
                <a:solidFill>
                  <a:srgbClr val="291B26"/>
                </a:solidFill>
                <a:latin typeface="Lilita One"/>
                <a:ea typeface="Lilita One"/>
                <a:cs typeface="Lilita One"/>
                <a:sym typeface="Lilita One"/>
              </a:rPr>
              <a:t>Group School Mobility</a:t>
            </a:r>
          </a:p>
          <a:p>
            <a:pPr algn="ctr">
              <a:lnSpc>
                <a:spcPts val="1800"/>
              </a:lnSpc>
            </a:pPr>
            <a:r>
              <a:rPr lang="en-US" sz="1100" b="1" dirty="0">
                <a:solidFill>
                  <a:srgbClr val="291B26"/>
                </a:solidFill>
                <a:latin typeface="Lilita One"/>
                <a:ea typeface="Lilita One"/>
                <a:cs typeface="Lilita One"/>
                <a:sym typeface="Lilita One"/>
              </a:rPr>
              <a:t>Valencia 6th-12th April 2025</a:t>
            </a:r>
            <a:endParaRPr lang="en-US" sz="1100" b="1" dirty="0">
              <a:solidFill>
                <a:srgbClr val="291B26"/>
              </a:solidFill>
              <a:latin typeface="Lilita One"/>
              <a:ea typeface="Lilita One"/>
              <a:cs typeface="Lilita One"/>
              <a:sym typeface="Lilita One"/>
            </a:endParaRPr>
          </a:p>
        </p:txBody>
      </p:sp>
    </p:spTree>
    <p:extLst>
      <p:ext uri="{BB962C8B-B14F-4D97-AF65-F5344CB8AC3E}">
        <p14:creationId xmlns:p14="http://schemas.microsoft.com/office/powerpoint/2010/main" val="145476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Dispositivo mobile con app">
            <a:extLst>
              <a:ext uri="{FF2B5EF4-FFF2-40B4-BE49-F238E27FC236}">
                <a16:creationId xmlns:a16="http://schemas.microsoft.com/office/drawing/2014/main" xmlns="" id="{73679C7A-FD05-189A-912C-661ED4468F13}"/>
              </a:ext>
            </a:extLst>
          </p:cNvPr>
          <p:cNvPicPr>
            <a:picLocks noChangeAspect="1"/>
          </p:cNvPicPr>
          <p:nvPr/>
        </p:nvPicPr>
        <p:blipFill>
          <a:blip r:embed="rId2"/>
          <a:srcRect/>
          <a:stretch/>
        </p:blipFill>
        <p:spPr>
          <a:xfrm>
            <a:off x="1" y="1"/>
            <a:ext cx="12192000" cy="6857999"/>
          </a:xfrm>
          <a:prstGeom prst="rect">
            <a:avLst/>
          </a:prstGeom>
        </p:spPr>
      </p:pic>
      <p:sp useBgFill="1">
        <p:nvSpPr>
          <p:cNvPr id="18" name="Freeform: Shape 17">
            <a:extLst>
              <a:ext uri="{FF2B5EF4-FFF2-40B4-BE49-F238E27FC236}">
                <a16:creationId xmlns:a16="http://schemas.microsoft.com/office/drawing/2014/main" xmlns="" id="{7E7D0C94-08B4-48AE-8813-CC4D60294F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xmlns="" id="{A79DC572-F538-2687-8DC9-6859C16E97CE}"/>
              </a:ext>
            </a:extLst>
          </p:cNvPr>
          <p:cNvSpPr>
            <a:spLocks noGrp="1"/>
          </p:cNvSpPr>
          <p:nvPr>
            <p:ph type="title"/>
          </p:nvPr>
        </p:nvSpPr>
        <p:spPr>
          <a:xfrm>
            <a:off x="1037809" y="1071350"/>
            <a:ext cx="4775162" cy="1475906"/>
          </a:xfrm>
        </p:spPr>
        <p:txBody>
          <a:bodyPr>
            <a:normAutofit/>
          </a:bodyPr>
          <a:lstStyle/>
          <a:p>
            <a:pPr algn="ctr"/>
            <a:r>
              <a:rPr lang="it-IT" dirty="0"/>
              <a:t>WHAT ARE DIGITAL SKILLS?</a:t>
            </a:r>
          </a:p>
        </p:txBody>
      </p:sp>
      <p:sp>
        <p:nvSpPr>
          <p:cNvPr id="20" name="Rectangle 6">
            <a:extLst>
              <a:ext uri="{FF2B5EF4-FFF2-40B4-BE49-F238E27FC236}">
                <a16:creationId xmlns:a16="http://schemas.microsoft.com/office/drawing/2014/main" xmlns=""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xmlns="" id="{F885B2BC-A817-41CE-972B-0F7D1E6E38D7}"/>
              </a:ext>
            </a:extLst>
          </p:cNvPr>
          <p:cNvSpPr>
            <a:spLocks noGrp="1"/>
          </p:cNvSpPr>
          <p:nvPr>
            <p:ph idx="1"/>
          </p:nvPr>
        </p:nvSpPr>
        <p:spPr>
          <a:xfrm>
            <a:off x="1189319" y="2547257"/>
            <a:ext cx="4458446" cy="3239392"/>
          </a:xfrm>
        </p:spPr>
        <p:txBody>
          <a:bodyPr anchor="ctr">
            <a:normAutofit/>
          </a:bodyPr>
          <a:lstStyle/>
          <a:p>
            <a:pPr marL="0" indent="0">
              <a:buNone/>
            </a:pPr>
            <a:r>
              <a:rPr lang="en-US" dirty="0"/>
              <a:t>Digital skills are the skills needed to "use digital devices, communication applications and networks to access and manage information", from basic online research to programming. These skills help people to communicate and collaborate, develop and share digital content and solve problems.</a:t>
            </a:r>
            <a:endParaRPr lang="it-IT" dirty="0"/>
          </a:p>
        </p:txBody>
      </p:sp>
    </p:spTree>
    <p:extLst>
      <p:ext uri="{BB962C8B-B14F-4D97-AF65-F5344CB8AC3E}">
        <p14:creationId xmlns:p14="http://schemas.microsoft.com/office/powerpoint/2010/main" val="117826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xmlns="" id="{5D13CC36-B950-4F02-9BAF-9A7EB267398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D1BDED99-B35B-4FEE-A274-8E8DB6FEEE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BD9B2784-A8F9-B900-CCDE-2D9571971A59}"/>
              </a:ext>
            </a:extLst>
          </p:cNvPr>
          <p:cNvSpPr>
            <a:spLocks noGrp="1"/>
          </p:cNvSpPr>
          <p:nvPr>
            <p:ph type="title"/>
          </p:nvPr>
        </p:nvSpPr>
        <p:spPr>
          <a:xfrm>
            <a:off x="1050878" y="356017"/>
            <a:ext cx="6967181" cy="1216024"/>
          </a:xfrm>
        </p:spPr>
        <p:txBody>
          <a:bodyPr>
            <a:normAutofit/>
          </a:bodyPr>
          <a:lstStyle/>
          <a:p>
            <a:r>
              <a:rPr lang="it-IT" dirty="0"/>
              <a:t>Why are they important?</a:t>
            </a:r>
          </a:p>
        </p:txBody>
      </p:sp>
      <p:sp>
        <p:nvSpPr>
          <p:cNvPr id="3" name="Segnaposto contenuto 2">
            <a:extLst>
              <a:ext uri="{FF2B5EF4-FFF2-40B4-BE49-F238E27FC236}">
                <a16:creationId xmlns:a16="http://schemas.microsoft.com/office/drawing/2014/main" xmlns="" id="{786F39EB-B2A5-54FB-B1EC-93FD9AF591A7}"/>
              </a:ext>
            </a:extLst>
          </p:cNvPr>
          <p:cNvSpPr>
            <a:spLocks noGrp="1"/>
          </p:cNvSpPr>
          <p:nvPr>
            <p:ph idx="1"/>
          </p:nvPr>
        </p:nvSpPr>
        <p:spPr>
          <a:xfrm>
            <a:off x="1050878" y="1674688"/>
            <a:ext cx="6294301" cy="4941595"/>
          </a:xfrm>
        </p:spPr>
        <p:txBody>
          <a:bodyPr>
            <a:normAutofit fontScale="77500" lnSpcReduction="20000"/>
          </a:bodyPr>
          <a:lstStyle/>
          <a:p>
            <a:pPr marL="0" indent="0" algn="just">
              <a:lnSpc>
                <a:spcPct val="90000"/>
              </a:lnSpc>
              <a:buNone/>
            </a:pPr>
            <a:r>
              <a:rPr lang="en-US" dirty="0"/>
              <a:t>Digital skills are essential in schools because they prepare students and teachers for an increasingly technological and interconnected world. Here’s why they are important: </a:t>
            </a:r>
          </a:p>
          <a:p>
            <a:pPr marL="0" indent="0" algn="just">
              <a:lnSpc>
                <a:spcPct val="90000"/>
              </a:lnSpc>
              <a:buNone/>
            </a:pPr>
            <a:r>
              <a:rPr lang="en-US" b="1" dirty="0">
                <a:solidFill>
                  <a:srgbClr val="002060"/>
                </a:solidFill>
              </a:rPr>
              <a:t>For the students: </a:t>
            </a:r>
          </a:p>
          <a:p>
            <a:pPr marL="0" indent="0" algn="just">
              <a:lnSpc>
                <a:spcPct val="90000"/>
              </a:lnSpc>
              <a:buNone/>
            </a:pPr>
            <a:r>
              <a:rPr lang="en-US" b="1" dirty="0">
                <a:solidFill>
                  <a:srgbClr val="0070C0"/>
                </a:solidFill>
              </a:rPr>
              <a:t>Preparing for the future: </a:t>
            </a:r>
            <a:r>
              <a:rPr lang="en-US" dirty="0"/>
              <a:t>Digital skills are essential to tackle the world of work, where technology plays a central role.</a:t>
            </a:r>
          </a:p>
          <a:p>
            <a:pPr marL="0" indent="0" algn="just">
              <a:lnSpc>
                <a:spcPct val="90000"/>
              </a:lnSpc>
              <a:buNone/>
            </a:pPr>
            <a:r>
              <a:rPr lang="en-US" b="1" dirty="0">
                <a:solidFill>
                  <a:srgbClr val="0070C0"/>
                </a:solidFill>
              </a:rPr>
              <a:t>Active learning: </a:t>
            </a:r>
            <a:r>
              <a:rPr lang="en-US" dirty="0"/>
              <a:t>Digital tools such as online platforms, educational software and multimedia resources make learning more engaging and personalized.</a:t>
            </a:r>
          </a:p>
          <a:p>
            <a:pPr marL="0" indent="0" algn="just">
              <a:lnSpc>
                <a:spcPct val="90000"/>
              </a:lnSpc>
              <a:buNone/>
            </a:pPr>
            <a:r>
              <a:rPr lang="en-US" b="1" dirty="0">
                <a:solidFill>
                  <a:srgbClr val="0070C0"/>
                </a:solidFill>
              </a:rPr>
              <a:t>Critical thinking: </a:t>
            </a:r>
            <a:r>
              <a:rPr lang="en-US" dirty="0"/>
              <a:t>Knowing how to evaluate online sources and using media consciously helps students develop analytical skills and avoid misinformation.</a:t>
            </a:r>
          </a:p>
          <a:p>
            <a:pPr marL="0" indent="0" algn="just">
              <a:lnSpc>
                <a:spcPct val="90000"/>
              </a:lnSpc>
              <a:buNone/>
            </a:pPr>
            <a:r>
              <a:rPr lang="en-US" b="1" dirty="0">
                <a:solidFill>
                  <a:srgbClr val="002060"/>
                </a:solidFill>
              </a:rPr>
              <a:t>For teachers:</a:t>
            </a:r>
          </a:p>
          <a:p>
            <a:pPr marL="0" indent="0" algn="just">
              <a:lnSpc>
                <a:spcPct val="90000"/>
              </a:lnSpc>
              <a:buNone/>
            </a:pPr>
            <a:r>
              <a:rPr lang="en-US" b="1" dirty="0">
                <a:solidFill>
                  <a:srgbClr val="0070C0"/>
                </a:solidFill>
              </a:rPr>
              <a:t>Innovative teaching: </a:t>
            </a:r>
            <a:r>
              <a:rPr lang="en-US" dirty="0"/>
              <a:t>The digital skills allow to integrate new methodologies, such as flipped classroom or project-based learning, making lessons more effective.</a:t>
            </a:r>
          </a:p>
          <a:p>
            <a:pPr marL="0" indent="0" algn="just">
              <a:lnSpc>
                <a:spcPct val="90000"/>
              </a:lnSpc>
              <a:buNone/>
            </a:pPr>
            <a:r>
              <a:rPr lang="en-US" b="1" dirty="0">
                <a:solidFill>
                  <a:srgbClr val="0070C0"/>
                </a:solidFill>
              </a:rPr>
              <a:t>Classroom management</a:t>
            </a:r>
            <a:r>
              <a:rPr lang="en-US" dirty="0">
                <a:solidFill>
                  <a:srgbClr val="0070C0"/>
                </a:solidFill>
              </a:rPr>
              <a:t>: </a:t>
            </a:r>
            <a:r>
              <a:rPr lang="en-US" dirty="0"/>
              <a:t>Digital tools facilitate communication with students, progress assessment and the organization of teaching materials.</a:t>
            </a:r>
          </a:p>
          <a:p>
            <a:pPr marL="0" indent="0" algn="just">
              <a:lnSpc>
                <a:spcPct val="90000"/>
              </a:lnSpc>
              <a:buNone/>
            </a:pPr>
            <a:r>
              <a:rPr lang="en-US" b="1" dirty="0">
                <a:solidFill>
                  <a:srgbClr val="0070C0"/>
                </a:solidFill>
              </a:rPr>
              <a:t>Continuing training</a:t>
            </a:r>
            <a:r>
              <a:rPr lang="en-US" b="1" dirty="0"/>
              <a:t>: </a:t>
            </a:r>
            <a:r>
              <a:rPr lang="en-US" dirty="0"/>
              <a:t>Teachers with digital skills can constantly update themselves and keep up with new educational technologies.</a:t>
            </a:r>
          </a:p>
          <a:p>
            <a:pPr marL="0" indent="0">
              <a:lnSpc>
                <a:spcPct val="90000"/>
              </a:lnSpc>
              <a:buNone/>
            </a:pPr>
            <a:endParaRPr lang="it-IT" sz="1300" dirty="0"/>
          </a:p>
        </p:txBody>
      </p:sp>
      <p:pic>
        <p:nvPicPr>
          <p:cNvPr id="6" name="Immagine 5" descr="Immagine che contiene testo, schermata, persona, bolla&#10;&#10;Il contenuto generato dall'IA potrebbe non essere corretto.">
            <a:extLst>
              <a:ext uri="{FF2B5EF4-FFF2-40B4-BE49-F238E27FC236}">
                <a16:creationId xmlns:a16="http://schemas.microsoft.com/office/drawing/2014/main" xmlns="" id="{8F8C1C64-A864-CE65-2371-4B0554CEE1AE}"/>
              </a:ext>
            </a:extLst>
          </p:cNvPr>
          <p:cNvPicPr>
            <a:picLocks noChangeAspect="1"/>
          </p:cNvPicPr>
          <p:nvPr/>
        </p:nvPicPr>
        <p:blipFill>
          <a:blip r:embed="rId2">
            <a:extLst>
              <a:ext uri="{28A0092B-C50C-407E-A947-70E740481C1C}">
                <a14:useLocalDpi xmlns:a14="http://schemas.microsoft.com/office/drawing/2010/main" val="0"/>
              </a:ext>
            </a:extLst>
          </a:blip>
          <a:srcRect l="37901" r="21036" b="-1"/>
          <a:stretch/>
        </p:blipFill>
        <p:spPr>
          <a:xfrm>
            <a:off x="7968222" y="2"/>
            <a:ext cx="4223778" cy="6865951"/>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Tree>
    <p:extLst>
      <p:ext uri="{BB962C8B-B14F-4D97-AF65-F5344CB8AC3E}">
        <p14:creationId xmlns:p14="http://schemas.microsoft.com/office/powerpoint/2010/main" val="357597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magine 6" descr="Immagine che contiene schermata, veicolo, Composizione digitale, luce&#10;&#10;Il contenuto generato dall'IA potrebbe non essere corretto.">
            <a:extLst>
              <a:ext uri="{FF2B5EF4-FFF2-40B4-BE49-F238E27FC236}">
                <a16:creationId xmlns:a16="http://schemas.microsoft.com/office/drawing/2014/main" xmlns="" id="{F2C9DEA4-5AED-277C-22B3-A4041768BC5D}"/>
              </a:ext>
            </a:extLst>
          </p:cNvPr>
          <p:cNvPicPr>
            <a:picLocks noChangeAspect="1"/>
          </p:cNvPicPr>
          <p:nvPr/>
        </p:nvPicPr>
        <p:blipFill>
          <a:blip r:embed="rId2">
            <a:extLst>
              <a:ext uri="{28A0092B-C50C-407E-A947-70E740481C1C}">
                <a14:useLocalDpi xmlns:a14="http://schemas.microsoft.com/office/drawing/2010/main" val="0"/>
              </a:ext>
            </a:extLst>
          </a:blip>
          <a:srcRect t="14031" b="29719"/>
          <a:stretch/>
        </p:blipFill>
        <p:spPr>
          <a:xfrm>
            <a:off x="0" y="1"/>
            <a:ext cx="12192000" cy="6857999"/>
          </a:xfrm>
          <a:prstGeom prst="rect">
            <a:avLst/>
          </a:prstGeom>
        </p:spPr>
      </p:pic>
      <p:sp useBgFill="1">
        <p:nvSpPr>
          <p:cNvPr id="14" name="Freeform: Shape 13">
            <a:extLst>
              <a:ext uri="{FF2B5EF4-FFF2-40B4-BE49-F238E27FC236}">
                <a16:creationId xmlns:a16="http://schemas.microsoft.com/office/drawing/2014/main" xmlns="" id="{7E7D0C94-08B4-48AE-8813-CC4D60294F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xmlns="" id="{D7DA7777-C316-BA20-C914-C9AD49C64EB2}"/>
              </a:ext>
            </a:extLst>
          </p:cNvPr>
          <p:cNvSpPr>
            <a:spLocks noGrp="1"/>
          </p:cNvSpPr>
          <p:nvPr>
            <p:ph type="title"/>
          </p:nvPr>
        </p:nvSpPr>
        <p:spPr>
          <a:xfrm>
            <a:off x="1037809" y="762381"/>
            <a:ext cx="4775162" cy="1475906"/>
          </a:xfrm>
        </p:spPr>
        <p:txBody>
          <a:bodyPr>
            <a:normAutofit/>
          </a:bodyPr>
          <a:lstStyle/>
          <a:p>
            <a:pPr algn="ctr"/>
            <a:r>
              <a:rPr lang="it-IT" dirty="0" err="1"/>
              <a:t>Computational</a:t>
            </a:r>
            <a:r>
              <a:rPr lang="it-IT" dirty="0"/>
              <a:t> Thinking</a:t>
            </a:r>
          </a:p>
        </p:txBody>
      </p:sp>
      <p:sp>
        <p:nvSpPr>
          <p:cNvPr id="16" name="Rectangle 6">
            <a:extLst>
              <a:ext uri="{FF2B5EF4-FFF2-40B4-BE49-F238E27FC236}">
                <a16:creationId xmlns:a16="http://schemas.microsoft.com/office/drawing/2014/main" xmlns=""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xmlns="" id="{46F78487-EC53-E12F-A1D5-D78BB6531065}"/>
              </a:ext>
            </a:extLst>
          </p:cNvPr>
          <p:cNvSpPr>
            <a:spLocks noGrp="1"/>
          </p:cNvSpPr>
          <p:nvPr>
            <p:ph idx="1"/>
          </p:nvPr>
        </p:nvSpPr>
        <p:spPr>
          <a:xfrm>
            <a:off x="1189319" y="2052382"/>
            <a:ext cx="4623652" cy="3539396"/>
          </a:xfrm>
        </p:spPr>
        <p:txBody>
          <a:bodyPr anchor="ctr">
            <a:normAutofit fontScale="92500" lnSpcReduction="20000"/>
          </a:bodyPr>
          <a:lstStyle/>
          <a:p>
            <a:pPr marL="0" indent="0" algn="just">
              <a:lnSpc>
                <a:spcPct val="90000"/>
              </a:lnSpc>
              <a:buNone/>
            </a:pPr>
            <a:r>
              <a:rPr lang="en-US" sz="1800" dirty="0"/>
              <a:t>Computational thinking is like having a map to solve complex problems. It teaches you: </a:t>
            </a:r>
          </a:p>
          <a:p>
            <a:pPr marL="0" indent="0" algn="just">
              <a:lnSpc>
                <a:spcPct val="90000"/>
              </a:lnSpc>
              <a:buNone/>
            </a:pPr>
            <a:r>
              <a:rPr lang="en-US" sz="1800" dirty="0"/>
              <a:t>Break down problems: Divide a big problem into smaller pieces that are easier to deal with.</a:t>
            </a:r>
          </a:p>
          <a:p>
            <a:pPr marL="0" indent="0" algn="just">
              <a:lnSpc>
                <a:spcPct val="90000"/>
              </a:lnSpc>
              <a:buNone/>
            </a:pPr>
            <a:r>
              <a:rPr lang="en-US" sz="1800" dirty="0"/>
              <a:t>Finding patterns: Recognize patterns that repeat themselves to understand how things work.</a:t>
            </a:r>
          </a:p>
          <a:p>
            <a:pPr marL="0" indent="0" algn="just">
              <a:lnSpc>
                <a:spcPct val="90000"/>
              </a:lnSpc>
              <a:buNone/>
            </a:pPr>
            <a:r>
              <a:rPr lang="en-US" sz="1800" dirty="0"/>
              <a:t>Automate solutions: Create instructions (algorithms) to solve problems quickly and accurately.</a:t>
            </a:r>
          </a:p>
          <a:p>
            <a:pPr marL="0" indent="0" algn="just">
              <a:lnSpc>
                <a:spcPct val="90000"/>
              </a:lnSpc>
              <a:buNone/>
            </a:pPr>
            <a:r>
              <a:rPr lang="en-US" sz="1800" dirty="0"/>
              <a:t>This skill is not only for those who want to work with computers: it is useful in every field, from mathematics to everyday life, because it helps you think in a logical and creative way.</a:t>
            </a:r>
            <a:endParaRPr lang="it-IT" sz="1800" dirty="0"/>
          </a:p>
        </p:txBody>
      </p:sp>
    </p:spTree>
    <p:extLst>
      <p:ext uri="{BB962C8B-B14F-4D97-AF65-F5344CB8AC3E}">
        <p14:creationId xmlns:p14="http://schemas.microsoft.com/office/powerpoint/2010/main" val="109145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666DE11-17E1-4DC7-B2B7-6DA2E6A9C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52E493E-0B27-4F3C-AA01-17F0A25641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37042" y="1"/>
            <a:ext cx="7354956"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949BA8F-8F56-0CE5-6D6F-E27887D6FE25}"/>
              </a:ext>
            </a:extLst>
          </p:cNvPr>
          <p:cNvSpPr>
            <a:spLocks noGrp="1"/>
          </p:cNvSpPr>
          <p:nvPr>
            <p:ph type="title"/>
          </p:nvPr>
        </p:nvSpPr>
        <p:spPr>
          <a:xfrm>
            <a:off x="7166335" y="609601"/>
            <a:ext cx="3937094" cy="1216024"/>
          </a:xfrm>
        </p:spPr>
        <p:txBody>
          <a:bodyPr>
            <a:normAutofit fontScale="90000"/>
          </a:bodyPr>
          <a:lstStyle/>
          <a:p>
            <a:pPr algn="ctr">
              <a:lnSpc>
                <a:spcPct val="100000"/>
              </a:lnSpc>
            </a:pPr>
            <a:r>
              <a:rPr lang="en-US" sz="2000"/>
              <a:t>Critical and Conscious Use of Social Networks</a:t>
            </a:r>
            <a:endParaRPr lang="it-IT" sz="2000"/>
          </a:p>
        </p:txBody>
      </p:sp>
      <p:pic>
        <p:nvPicPr>
          <p:cNvPr id="5" name="Immagine 4" descr="Immagine che contiene testo, computer, interno, computer&#10;&#10;Il contenuto generato dall'IA potrebbe non essere corretto.">
            <a:extLst>
              <a:ext uri="{FF2B5EF4-FFF2-40B4-BE49-F238E27FC236}">
                <a16:creationId xmlns:a16="http://schemas.microsoft.com/office/drawing/2014/main" xmlns="" id="{BFB7C032-38E0-B1D5-9DBE-47186A761AE7}"/>
              </a:ext>
            </a:extLst>
          </p:cNvPr>
          <p:cNvPicPr>
            <a:picLocks noChangeAspect="1"/>
          </p:cNvPicPr>
          <p:nvPr/>
        </p:nvPicPr>
        <p:blipFill>
          <a:blip r:embed="rId2">
            <a:extLst>
              <a:ext uri="{28A0092B-C50C-407E-A947-70E740481C1C}">
                <a14:useLocalDpi xmlns:a14="http://schemas.microsoft.com/office/drawing/2010/main" val="0"/>
              </a:ext>
            </a:extLst>
          </a:blip>
          <a:srcRect t="2545" r="1" b="1"/>
          <a:stretch/>
        </p:blipFill>
        <p:spPr>
          <a:xfrm>
            <a:off x="4" y="1"/>
            <a:ext cx="7037119" cy="6857999"/>
          </a:xfrm>
          <a:custGeom>
            <a:avLst/>
            <a:gdLst/>
            <a:ahLst/>
            <a:cxnLst/>
            <a:rect l="l" t="t" r="r" b="b"/>
            <a:pathLst>
              <a:path w="7037119" h="6857999">
                <a:moveTo>
                  <a:pt x="0" y="0"/>
                </a:moveTo>
                <a:lnTo>
                  <a:pt x="6964192" y="0"/>
                </a:lnTo>
                <a:lnTo>
                  <a:pt x="6958160" y="70714"/>
                </a:lnTo>
                <a:cubicBezTo>
                  <a:pt x="6951001" y="105084"/>
                  <a:pt x="6926062" y="125041"/>
                  <a:pt x="6922034" y="154825"/>
                </a:cubicBezTo>
                <a:cubicBezTo>
                  <a:pt x="6888738" y="184083"/>
                  <a:pt x="6875225" y="272154"/>
                  <a:pt x="6864029" y="301580"/>
                </a:cubicBezTo>
                <a:cubicBezTo>
                  <a:pt x="6850541" y="382476"/>
                  <a:pt x="6857766" y="543626"/>
                  <a:pt x="6842156" y="642469"/>
                </a:cubicBezTo>
                <a:cubicBezTo>
                  <a:pt x="6828250" y="715553"/>
                  <a:pt x="6832569" y="729947"/>
                  <a:pt x="6802087" y="818449"/>
                </a:cubicBezTo>
                <a:cubicBezTo>
                  <a:pt x="6828151" y="830541"/>
                  <a:pt x="6801214" y="859084"/>
                  <a:pt x="6798684" y="875396"/>
                </a:cubicBezTo>
                <a:cubicBezTo>
                  <a:pt x="6792414" y="895056"/>
                  <a:pt x="6762852" y="912465"/>
                  <a:pt x="6756983" y="952375"/>
                </a:cubicBezTo>
                <a:lnTo>
                  <a:pt x="6758478" y="972424"/>
                </a:lnTo>
                <a:lnTo>
                  <a:pt x="6752651" y="996407"/>
                </a:lnTo>
                <a:cubicBezTo>
                  <a:pt x="6744201" y="1040546"/>
                  <a:pt x="6736270" y="1086165"/>
                  <a:pt x="6716997" y="1091248"/>
                </a:cubicBezTo>
                <a:cubicBezTo>
                  <a:pt x="6678332" y="1122349"/>
                  <a:pt x="6707411" y="1240829"/>
                  <a:pt x="6657090" y="1307489"/>
                </a:cubicBezTo>
                <a:cubicBezTo>
                  <a:pt x="6621135" y="1444387"/>
                  <a:pt x="6524184" y="1590429"/>
                  <a:pt x="6508075" y="1709568"/>
                </a:cubicBezTo>
                <a:cubicBezTo>
                  <a:pt x="6474780" y="1738828"/>
                  <a:pt x="6473953" y="1782449"/>
                  <a:pt x="6462759" y="1811874"/>
                </a:cubicBezTo>
                <a:cubicBezTo>
                  <a:pt x="6449270" y="1892769"/>
                  <a:pt x="6399402" y="2130120"/>
                  <a:pt x="6383790" y="2228963"/>
                </a:cubicBezTo>
                <a:cubicBezTo>
                  <a:pt x="6369883" y="2302046"/>
                  <a:pt x="6399578" y="2316440"/>
                  <a:pt x="6369096" y="2404942"/>
                </a:cubicBezTo>
                <a:cubicBezTo>
                  <a:pt x="6395161" y="2417035"/>
                  <a:pt x="6368224" y="2445577"/>
                  <a:pt x="6365696" y="2461889"/>
                </a:cubicBezTo>
                <a:cubicBezTo>
                  <a:pt x="6359423" y="2481550"/>
                  <a:pt x="6329861" y="2498958"/>
                  <a:pt x="6323990" y="2538869"/>
                </a:cubicBezTo>
                <a:cubicBezTo>
                  <a:pt x="6317721" y="2603362"/>
                  <a:pt x="6317811" y="2723423"/>
                  <a:pt x="6299971" y="2852842"/>
                </a:cubicBezTo>
                <a:cubicBezTo>
                  <a:pt x="6296888" y="2889820"/>
                  <a:pt x="6314227" y="2924069"/>
                  <a:pt x="6305256" y="2965146"/>
                </a:cubicBezTo>
                <a:lnTo>
                  <a:pt x="6297430" y="3010980"/>
                </a:lnTo>
                <a:lnTo>
                  <a:pt x="6301903" y="3017531"/>
                </a:lnTo>
                <a:lnTo>
                  <a:pt x="6312288" y="3141762"/>
                </a:lnTo>
                <a:cubicBezTo>
                  <a:pt x="6310891" y="3148458"/>
                  <a:pt x="6311653" y="3156601"/>
                  <a:pt x="6317307" y="3167974"/>
                </a:cubicBezTo>
                <a:lnTo>
                  <a:pt x="6319343" y="3170223"/>
                </a:lnTo>
                <a:lnTo>
                  <a:pt x="6388791" y="3425292"/>
                </a:lnTo>
                <a:cubicBezTo>
                  <a:pt x="6411564" y="3519098"/>
                  <a:pt x="6451294" y="3670230"/>
                  <a:pt x="6473625" y="3778499"/>
                </a:cubicBezTo>
                <a:cubicBezTo>
                  <a:pt x="6461715" y="3876413"/>
                  <a:pt x="6479795" y="3911499"/>
                  <a:pt x="6488572" y="4010514"/>
                </a:cubicBezTo>
                <a:cubicBezTo>
                  <a:pt x="6537658" y="4041328"/>
                  <a:pt x="6522549" y="4094791"/>
                  <a:pt x="6542727" y="4142824"/>
                </a:cubicBezTo>
                <a:cubicBezTo>
                  <a:pt x="6562367" y="4174785"/>
                  <a:pt x="6560025" y="4194356"/>
                  <a:pt x="6574700" y="4253089"/>
                </a:cubicBezTo>
                <a:lnTo>
                  <a:pt x="6630782" y="4495230"/>
                </a:lnTo>
                <a:cubicBezTo>
                  <a:pt x="6629041" y="4518096"/>
                  <a:pt x="6642831" y="4583613"/>
                  <a:pt x="6657121" y="4592798"/>
                </a:cubicBezTo>
                <a:cubicBezTo>
                  <a:pt x="6662404" y="4605798"/>
                  <a:pt x="6661388" y="4622935"/>
                  <a:pt x="6675304" y="4625784"/>
                </a:cubicBezTo>
                <a:cubicBezTo>
                  <a:pt x="6692614" y="4632048"/>
                  <a:pt x="6678575" y="4686348"/>
                  <a:pt x="6695194" y="4674587"/>
                </a:cubicBezTo>
                <a:cubicBezTo>
                  <a:pt x="6692850" y="4684186"/>
                  <a:pt x="6692968" y="4695174"/>
                  <a:pt x="6694674" y="4706669"/>
                </a:cubicBezTo>
                <a:lnTo>
                  <a:pt x="6696125" y="4712312"/>
                </a:lnTo>
                <a:lnTo>
                  <a:pt x="6683308" y="4752491"/>
                </a:lnTo>
                <a:cubicBezTo>
                  <a:pt x="6668335" y="4814629"/>
                  <a:pt x="6667993" y="4870176"/>
                  <a:pt x="6662625" y="4924134"/>
                </a:cubicBezTo>
                <a:cubicBezTo>
                  <a:pt x="6658601" y="5004697"/>
                  <a:pt x="6700287" y="4943260"/>
                  <a:pt x="6666282" y="5049729"/>
                </a:cubicBezTo>
                <a:cubicBezTo>
                  <a:pt x="6680923" y="5057425"/>
                  <a:pt x="6681720" y="5069899"/>
                  <a:pt x="6674923" y="5092608"/>
                </a:cubicBezTo>
                <a:cubicBezTo>
                  <a:pt x="6674055" y="5131530"/>
                  <a:pt x="6710642" y="5120894"/>
                  <a:pt x="6688949" y="5164561"/>
                </a:cubicBezTo>
                <a:lnTo>
                  <a:pt x="6713476" y="5227429"/>
                </a:lnTo>
                <a:cubicBezTo>
                  <a:pt x="6707551" y="5224995"/>
                  <a:pt x="6700321" y="5279972"/>
                  <a:pt x="6699741" y="5295738"/>
                </a:cubicBezTo>
                <a:cubicBezTo>
                  <a:pt x="6701613" y="5328539"/>
                  <a:pt x="6674230" y="5338382"/>
                  <a:pt x="6698438" y="5353315"/>
                </a:cubicBezTo>
                <a:lnTo>
                  <a:pt x="6705394" y="5356747"/>
                </a:lnTo>
                <a:cubicBezTo>
                  <a:pt x="6705576" y="5359175"/>
                  <a:pt x="6705758" y="5361603"/>
                  <a:pt x="6705941" y="5364029"/>
                </a:cubicBezTo>
                <a:cubicBezTo>
                  <a:pt x="6705372" y="5367899"/>
                  <a:pt x="6703413" y="5370023"/>
                  <a:pt x="6698760" y="5369188"/>
                </a:cubicBezTo>
                <a:cubicBezTo>
                  <a:pt x="6715543" y="5400565"/>
                  <a:pt x="6682626" y="5434448"/>
                  <a:pt x="6674560" y="5465115"/>
                </a:cubicBezTo>
                <a:cubicBezTo>
                  <a:pt x="6691190" y="5489165"/>
                  <a:pt x="6702277" y="5478984"/>
                  <a:pt x="6698322" y="5543278"/>
                </a:cubicBezTo>
                <a:lnTo>
                  <a:pt x="6673987" y="5606762"/>
                </a:lnTo>
                <a:lnTo>
                  <a:pt x="6665359" y="5656986"/>
                </a:lnTo>
                <a:lnTo>
                  <a:pt x="6718420" y="5747675"/>
                </a:lnTo>
                <a:cubicBezTo>
                  <a:pt x="6736039" y="5788270"/>
                  <a:pt x="6794550" y="5740224"/>
                  <a:pt x="6786357" y="5797270"/>
                </a:cubicBezTo>
                <a:cubicBezTo>
                  <a:pt x="6803000" y="5835160"/>
                  <a:pt x="6831082" y="5856958"/>
                  <a:pt x="6834299" y="5897781"/>
                </a:cubicBezTo>
                <a:cubicBezTo>
                  <a:pt x="6850938" y="5902014"/>
                  <a:pt x="6860579" y="5910872"/>
                  <a:pt x="6848771" y="5936497"/>
                </a:cubicBezTo>
                <a:lnTo>
                  <a:pt x="6883460" y="6064046"/>
                </a:lnTo>
                <a:cubicBezTo>
                  <a:pt x="6906450" y="6070324"/>
                  <a:pt x="6870051" y="6102610"/>
                  <a:pt x="6896072" y="6107188"/>
                </a:cubicBezTo>
                <a:cubicBezTo>
                  <a:pt x="6912283" y="6129421"/>
                  <a:pt x="6963567" y="6167207"/>
                  <a:pt x="6980725" y="6197444"/>
                </a:cubicBezTo>
                <a:cubicBezTo>
                  <a:pt x="6947762" y="6297975"/>
                  <a:pt x="6995609" y="6226141"/>
                  <a:pt x="6999028" y="6288610"/>
                </a:cubicBezTo>
                <a:cubicBezTo>
                  <a:pt x="6997432" y="6346629"/>
                  <a:pt x="7058551" y="6337651"/>
                  <a:pt x="7021306" y="6426700"/>
                </a:cubicBezTo>
                <a:cubicBezTo>
                  <a:pt x="7020466" y="6447474"/>
                  <a:pt x="7026793" y="6469543"/>
                  <a:pt x="7033259" y="6489284"/>
                </a:cubicBezTo>
                <a:lnTo>
                  <a:pt x="7037119" y="6501140"/>
                </a:lnTo>
                <a:lnTo>
                  <a:pt x="7037119" y="6557754"/>
                </a:lnTo>
                <a:lnTo>
                  <a:pt x="7031649" y="6569925"/>
                </a:lnTo>
                <a:cubicBezTo>
                  <a:pt x="7023197" y="6591634"/>
                  <a:pt x="7028560" y="6588450"/>
                  <a:pt x="7011548" y="6615002"/>
                </a:cubicBezTo>
                <a:cubicBezTo>
                  <a:pt x="7016567" y="6637881"/>
                  <a:pt x="7011534" y="6732922"/>
                  <a:pt x="7021837" y="6743644"/>
                </a:cubicBezTo>
                <a:cubicBezTo>
                  <a:pt x="7023032" y="6757943"/>
                  <a:pt x="7005198" y="6842091"/>
                  <a:pt x="7006394" y="6856390"/>
                </a:cubicBezTo>
                <a:lnTo>
                  <a:pt x="7037119" y="6856494"/>
                </a:lnTo>
                <a:lnTo>
                  <a:pt x="7037119" y="6857999"/>
                </a:lnTo>
                <a:lnTo>
                  <a:pt x="0" y="6857999"/>
                </a:lnTo>
                <a:close/>
              </a:path>
            </a:pathLst>
          </a:custGeom>
        </p:spPr>
      </p:pic>
      <p:sp>
        <p:nvSpPr>
          <p:cNvPr id="3" name="Segnaposto contenuto 2">
            <a:extLst>
              <a:ext uri="{FF2B5EF4-FFF2-40B4-BE49-F238E27FC236}">
                <a16:creationId xmlns:a16="http://schemas.microsoft.com/office/drawing/2014/main" xmlns="" id="{7DA8965F-66DA-BB70-C2FE-1FF6604F4504}"/>
              </a:ext>
            </a:extLst>
          </p:cNvPr>
          <p:cNvSpPr>
            <a:spLocks noGrp="1"/>
          </p:cNvSpPr>
          <p:nvPr>
            <p:ph idx="1"/>
          </p:nvPr>
        </p:nvSpPr>
        <p:spPr>
          <a:xfrm>
            <a:off x="7162799" y="2147356"/>
            <a:ext cx="3885061" cy="4107021"/>
          </a:xfrm>
        </p:spPr>
        <p:txBody>
          <a:bodyPr>
            <a:normAutofit fontScale="92500" lnSpcReduction="20000"/>
          </a:bodyPr>
          <a:lstStyle/>
          <a:p>
            <a:pPr marL="0" indent="0" algn="just">
              <a:lnSpc>
                <a:spcPct val="90000"/>
              </a:lnSpc>
              <a:buNone/>
            </a:pPr>
            <a:r>
              <a:rPr lang="en-US" sz="1800" dirty="0"/>
              <a:t>Social networks are like a virtual square: full of </a:t>
            </a:r>
            <a:r>
              <a:rPr lang="en-US" sz="1800" dirty="0" err="1"/>
              <a:t>opportunities,but</a:t>
            </a:r>
            <a:r>
              <a:rPr lang="en-US" sz="1800" dirty="0"/>
              <a:t> also risks. Here’s how to use them intelligently:</a:t>
            </a:r>
          </a:p>
          <a:p>
            <a:pPr algn="just">
              <a:lnSpc>
                <a:spcPct val="90000"/>
              </a:lnSpc>
              <a:buFont typeface="Wingdings" panose="05000000000000000000" pitchFamily="2" charset="2"/>
              <a:buChar char="Ø"/>
            </a:pPr>
            <a:r>
              <a:rPr lang="en-US" sz="1800" dirty="0"/>
              <a:t>Ask yourself questions: Who wrote this post? What’s the point? Is it true news or a hoax?</a:t>
            </a:r>
          </a:p>
          <a:p>
            <a:pPr algn="just">
              <a:lnSpc>
                <a:spcPct val="90000"/>
              </a:lnSpc>
              <a:buFont typeface="Wingdings" panose="05000000000000000000" pitchFamily="2" charset="2"/>
              <a:buChar char="Ø"/>
            </a:pPr>
            <a:r>
              <a:rPr lang="en-US" sz="1800" dirty="0"/>
              <a:t>Protect your privacy: Do not share personal information with anyone and use appropriate security settings.</a:t>
            </a:r>
          </a:p>
          <a:p>
            <a:pPr algn="just">
              <a:lnSpc>
                <a:spcPct val="90000"/>
              </a:lnSpc>
              <a:buFont typeface="Wingdings" panose="05000000000000000000" pitchFamily="2" charset="2"/>
              <a:buChar char="Ø"/>
            </a:pPr>
            <a:r>
              <a:rPr lang="en-US" sz="1800" dirty="0"/>
              <a:t>Be polite: Communicate with respect, avoiding offensive or aggressive comments.</a:t>
            </a:r>
          </a:p>
          <a:p>
            <a:pPr algn="just">
              <a:lnSpc>
                <a:spcPct val="90000"/>
              </a:lnSpc>
              <a:buFont typeface="Wingdings" panose="05000000000000000000" pitchFamily="2" charset="2"/>
              <a:buChar char="Ø"/>
            </a:pPr>
            <a:r>
              <a:rPr lang="en-US" sz="1800" dirty="0"/>
              <a:t>With these little attentions, you can turn social media into a useful and safe tool, rather than a source of stress or misinformation.</a:t>
            </a:r>
            <a:endParaRPr lang="it-IT" sz="1800" dirty="0"/>
          </a:p>
        </p:txBody>
      </p:sp>
    </p:spTree>
    <p:extLst>
      <p:ext uri="{BB962C8B-B14F-4D97-AF65-F5344CB8AC3E}">
        <p14:creationId xmlns:p14="http://schemas.microsoft.com/office/powerpoint/2010/main" val="80266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xmlns="" id="{04C21BAE-6866-4C7A-A7EC-C1B2E572D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persona, unghia/chiodo, dito, mano&#10;&#10;Il contenuto generato dall'IA potrebbe non essere corretto.">
            <a:extLst>
              <a:ext uri="{FF2B5EF4-FFF2-40B4-BE49-F238E27FC236}">
                <a16:creationId xmlns:a16="http://schemas.microsoft.com/office/drawing/2014/main" xmlns="" id="{5CE6B1AE-C731-DF0A-7AE7-EBC9139B2278}"/>
              </a:ext>
            </a:extLst>
          </p:cNvPr>
          <p:cNvPicPr>
            <a:picLocks noChangeAspect="1"/>
          </p:cNvPicPr>
          <p:nvPr/>
        </p:nvPicPr>
        <p:blipFill>
          <a:blip r:embed="rId2">
            <a:extLst>
              <a:ext uri="{28A0092B-C50C-407E-A947-70E740481C1C}">
                <a14:useLocalDpi xmlns:a14="http://schemas.microsoft.com/office/drawing/2010/main" val="0"/>
              </a:ext>
            </a:extLst>
          </a:blip>
          <a:srcRect b="24749"/>
          <a:stretch/>
        </p:blipFill>
        <p:spPr>
          <a:xfrm>
            <a:off x="1" y="1"/>
            <a:ext cx="12192000" cy="6857999"/>
          </a:xfrm>
          <a:prstGeom prst="rect">
            <a:avLst/>
          </a:prstGeom>
        </p:spPr>
      </p:pic>
      <p:sp useBgFill="1">
        <p:nvSpPr>
          <p:cNvPr id="21" name="Freeform: Shape 20">
            <a:extLst>
              <a:ext uri="{FF2B5EF4-FFF2-40B4-BE49-F238E27FC236}">
                <a16:creationId xmlns:a16="http://schemas.microsoft.com/office/drawing/2014/main" xmlns="" id="{7E7D0C94-08B4-48AE-8813-CC4D60294F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xmlns="" id="{53AD71E7-9B45-A5A3-849F-1A35357D455A}"/>
              </a:ext>
            </a:extLst>
          </p:cNvPr>
          <p:cNvSpPr>
            <a:spLocks noGrp="1"/>
          </p:cNvSpPr>
          <p:nvPr>
            <p:ph type="title"/>
          </p:nvPr>
        </p:nvSpPr>
        <p:spPr>
          <a:xfrm>
            <a:off x="1037809" y="1071350"/>
            <a:ext cx="4775162" cy="1475906"/>
          </a:xfrm>
        </p:spPr>
        <p:txBody>
          <a:bodyPr>
            <a:normAutofit fontScale="90000"/>
          </a:bodyPr>
          <a:lstStyle/>
          <a:p>
            <a:pPr algn="ctr"/>
            <a:r>
              <a:rPr lang="it-IT" dirty="0" err="1"/>
              <a:t>Conscious</a:t>
            </a:r>
            <a:r>
              <a:rPr lang="it-IT" dirty="0"/>
              <a:t> </a:t>
            </a:r>
            <a:r>
              <a:rPr lang="it-IT" dirty="0" smtClean="0"/>
              <a:t>USE OF Media</a:t>
            </a:r>
            <a:r>
              <a:rPr lang="it-IT" dirty="0"/>
              <a:t/>
            </a:r>
            <a:br>
              <a:rPr lang="it-IT" dirty="0"/>
            </a:br>
            <a:endParaRPr lang="it-IT" dirty="0"/>
          </a:p>
        </p:txBody>
      </p:sp>
      <p:sp>
        <p:nvSpPr>
          <p:cNvPr id="23" name="Rectangle 6">
            <a:extLst>
              <a:ext uri="{FF2B5EF4-FFF2-40B4-BE49-F238E27FC236}">
                <a16:creationId xmlns:a16="http://schemas.microsoft.com/office/drawing/2014/main" xmlns="" id="{F0C518C2-0AA4-470C-87B9-9CBF428FBA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xmlns="" id="{47955EAB-E36B-ED91-A247-EEEADCA63BF8}"/>
              </a:ext>
            </a:extLst>
          </p:cNvPr>
          <p:cNvSpPr>
            <a:spLocks noGrp="1"/>
          </p:cNvSpPr>
          <p:nvPr>
            <p:ph idx="1"/>
          </p:nvPr>
        </p:nvSpPr>
        <p:spPr>
          <a:xfrm>
            <a:off x="1189319" y="1952786"/>
            <a:ext cx="4374573" cy="3833863"/>
          </a:xfrm>
        </p:spPr>
        <p:txBody>
          <a:bodyPr anchor="ctr">
            <a:normAutofit fontScale="92500" lnSpcReduction="20000"/>
          </a:bodyPr>
          <a:lstStyle/>
          <a:p>
            <a:pPr marL="0" indent="0" algn="just">
              <a:lnSpc>
                <a:spcPct val="90000"/>
              </a:lnSpc>
              <a:buNone/>
            </a:pPr>
            <a:r>
              <a:rPr lang="en-US" sz="1800" dirty="0"/>
              <a:t>Navigating the digital world is like being a detective: you need to be able to distinguish between true and false information. Here's how to do it:</a:t>
            </a:r>
          </a:p>
          <a:p>
            <a:pPr algn="just">
              <a:lnSpc>
                <a:spcPct val="90000"/>
              </a:lnSpc>
              <a:buFont typeface="Wingdings" panose="05000000000000000000" pitchFamily="2" charset="2"/>
              <a:buChar char="Ø"/>
            </a:pPr>
            <a:r>
              <a:rPr lang="en-US" sz="1800" dirty="0"/>
              <a:t>Verify sources: Check who wrote the article and whether it is reliable.</a:t>
            </a:r>
          </a:p>
          <a:p>
            <a:pPr algn="just">
              <a:lnSpc>
                <a:spcPct val="90000"/>
              </a:lnSpc>
              <a:buFont typeface="Wingdings" panose="05000000000000000000" pitchFamily="2" charset="2"/>
              <a:buChar char="Ø"/>
            </a:pPr>
            <a:r>
              <a:rPr lang="en-US" sz="1800" dirty="0"/>
              <a:t>Analyze messages: Try to understand what they want to communicate and whether there is a hidden intent.</a:t>
            </a:r>
          </a:p>
          <a:p>
            <a:pPr algn="just">
              <a:lnSpc>
                <a:spcPct val="90000"/>
              </a:lnSpc>
              <a:buFont typeface="Wingdings" panose="05000000000000000000" pitchFamily="2" charset="2"/>
              <a:buChar char="Ø"/>
            </a:pPr>
            <a:r>
              <a:rPr lang="en-US" sz="1800" dirty="0"/>
              <a:t>Share responsibly: Before sharing a news item, make sure it is true and useful.</a:t>
            </a:r>
          </a:p>
          <a:p>
            <a:pPr algn="just">
              <a:lnSpc>
                <a:spcPct val="90000"/>
              </a:lnSpc>
              <a:buFont typeface="Wingdings" panose="05000000000000000000" pitchFamily="2" charset="2"/>
              <a:buChar char="Ø"/>
            </a:pPr>
            <a:r>
              <a:rPr lang="en-US" sz="1800" dirty="0"/>
              <a:t>This approach helps you avoid falling into the traps of disinformation and become a more conscious digital citizen</a:t>
            </a:r>
          </a:p>
        </p:txBody>
      </p:sp>
    </p:spTree>
    <p:extLst>
      <p:ext uri="{BB962C8B-B14F-4D97-AF65-F5344CB8AC3E}">
        <p14:creationId xmlns:p14="http://schemas.microsoft.com/office/powerpoint/2010/main" val="2505252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3E547B5-89CF-4EC0-96DE-25771AED07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437C99-FC8E-4311-B48A-F0C4C329B1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940161"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AD42A108-C40F-0C33-CDA9-E5DA2BC09862}"/>
              </a:ext>
            </a:extLst>
          </p:cNvPr>
          <p:cNvSpPr>
            <a:spLocks noGrp="1"/>
          </p:cNvSpPr>
          <p:nvPr>
            <p:ph type="title"/>
          </p:nvPr>
        </p:nvSpPr>
        <p:spPr>
          <a:xfrm>
            <a:off x="1050879" y="609601"/>
            <a:ext cx="4476464" cy="1216024"/>
          </a:xfrm>
        </p:spPr>
        <p:txBody>
          <a:bodyPr>
            <a:normAutofit/>
          </a:bodyPr>
          <a:lstStyle/>
          <a:p>
            <a:pPr>
              <a:lnSpc>
                <a:spcPct val="100000"/>
              </a:lnSpc>
            </a:pPr>
            <a:r>
              <a:rPr lang="en-US" sz="2400"/>
              <a:t>Future Trends in Digital Education</a:t>
            </a:r>
            <a:endParaRPr lang="it-IT" sz="2400"/>
          </a:p>
        </p:txBody>
      </p:sp>
      <p:sp>
        <p:nvSpPr>
          <p:cNvPr id="3" name="Segnaposto contenuto 2">
            <a:extLst>
              <a:ext uri="{FF2B5EF4-FFF2-40B4-BE49-F238E27FC236}">
                <a16:creationId xmlns:a16="http://schemas.microsoft.com/office/drawing/2014/main" xmlns="" id="{36A7F4E0-84F4-AA92-1F92-555619C67C0C}"/>
              </a:ext>
            </a:extLst>
          </p:cNvPr>
          <p:cNvSpPr>
            <a:spLocks noGrp="1"/>
          </p:cNvSpPr>
          <p:nvPr>
            <p:ph idx="1"/>
          </p:nvPr>
        </p:nvSpPr>
        <p:spPr>
          <a:xfrm>
            <a:off x="1050879" y="2119272"/>
            <a:ext cx="3875964" cy="4445080"/>
          </a:xfrm>
        </p:spPr>
        <p:txBody>
          <a:bodyPr>
            <a:normAutofit fontScale="77500" lnSpcReduction="20000"/>
          </a:bodyPr>
          <a:lstStyle/>
          <a:p>
            <a:pPr marL="0" indent="0" algn="just">
              <a:lnSpc>
                <a:spcPct val="90000"/>
              </a:lnSpc>
              <a:buNone/>
            </a:pPr>
            <a:r>
              <a:rPr lang="en-US" sz="2300" dirty="0"/>
              <a:t>The future of learning will be increasingly technological and personalized:</a:t>
            </a:r>
          </a:p>
          <a:p>
            <a:pPr algn="just">
              <a:lnSpc>
                <a:spcPct val="90000"/>
              </a:lnSpc>
              <a:buFont typeface="Wingdings" panose="05000000000000000000" pitchFamily="2" charset="2"/>
              <a:buChar char="Ø"/>
            </a:pPr>
            <a:r>
              <a:rPr lang="en-US" sz="2300" dirty="0"/>
              <a:t>Tailored learning: Thanks to artificial intelligence, each student will be able to follow a path suited to their needs.</a:t>
            </a:r>
          </a:p>
          <a:p>
            <a:pPr algn="just">
              <a:lnSpc>
                <a:spcPct val="90000"/>
              </a:lnSpc>
              <a:buFont typeface="Wingdings" panose="05000000000000000000" pitchFamily="2" charset="2"/>
              <a:buChar char="Ø"/>
            </a:pPr>
            <a:r>
              <a:rPr lang="en-US" sz="2300" dirty="0"/>
              <a:t>Virtual and augmented reality: Imagine taking a history lesson by visiting a medieval castle in 3D or studying biology by exploring the human body in virtual reality.</a:t>
            </a:r>
          </a:p>
          <a:p>
            <a:pPr algn="just">
              <a:lnSpc>
                <a:spcPct val="90000"/>
              </a:lnSpc>
              <a:buFont typeface="Wingdings" panose="05000000000000000000" pitchFamily="2" charset="2"/>
              <a:buChar char="Ø"/>
            </a:pPr>
            <a:r>
              <a:rPr lang="en-US" sz="2300" dirty="0"/>
              <a:t>Microlearning: Small pills of knowledge that you can study whenever you want, even for just a few minutes.</a:t>
            </a:r>
          </a:p>
          <a:p>
            <a:pPr marL="0" indent="0" algn="just">
              <a:lnSpc>
                <a:spcPct val="90000"/>
              </a:lnSpc>
              <a:buNone/>
            </a:pPr>
            <a:r>
              <a:rPr lang="en-US" sz="2300" dirty="0"/>
              <a:t>These innovations will make learning more fun, engaging and suitable for everyone</a:t>
            </a:r>
            <a:r>
              <a:rPr lang="en-US" sz="1400" dirty="0"/>
              <a:t>.</a:t>
            </a:r>
            <a:endParaRPr lang="it-IT" sz="1400" dirty="0"/>
          </a:p>
        </p:txBody>
      </p:sp>
      <p:pic>
        <p:nvPicPr>
          <p:cNvPr id="5" name="Immagine 4" descr="Immagine che contiene vestiti, persona, interno, uomo&#10;&#10;Il contenuto generato dall'IA potrebbe non essere corretto.">
            <a:extLst>
              <a:ext uri="{FF2B5EF4-FFF2-40B4-BE49-F238E27FC236}">
                <a16:creationId xmlns:a16="http://schemas.microsoft.com/office/drawing/2014/main" xmlns="" id="{0C6804B0-6120-E699-E8B3-439F8F11E554}"/>
              </a:ext>
            </a:extLst>
          </p:cNvPr>
          <p:cNvPicPr>
            <a:picLocks noChangeAspect="1"/>
          </p:cNvPicPr>
          <p:nvPr/>
        </p:nvPicPr>
        <p:blipFill>
          <a:blip r:embed="rId2">
            <a:extLst>
              <a:ext uri="{28A0092B-C50C-407E-A947-70E740481C1C}">
                <a14:useLocalDpi xmlns:a14="http://schemas.microsoft.com/office/drawing/2010/main" val="0"/>
              </a:ext>
            </a:extLst>
          </a:blip>
          <a:srcRect r="-2" b="1025"/>
          <a:stretch/>
        </p:blipFill>
        <p:spPr>
          <a:xfrm>
            <a:off x="5251840" y="10"/>
            <a:ext cx="6940161" cy="6868876"/>
          </a:xfrm>
          <a:custGeom>
            <a:avLst/>
            <a:gdLst/>
            <a:ahLst/>
            <a:cxnLst/>
            <a:rect l="l" t="t" r="r" b="b"/>
            <a:pathLst>
              <a:path w="6940161" h="6857999">
                <a:moveTo>
                  <a:pt x="857190" y="0"/>
                </a:moveTo>
                <a:lnTo>
                  <a:pt x="6940161" y="0"/>
                </a:lnTo>
                <a:lnTo>
                  <a:pt x="6940161" y="6857999"/>
                </a:lnTo>
                <a:lnTo>
                  <a:pt x="496459" y="6857999"/>
                </a:lnTo>
                <a:lnTo>
                  <a:pt x="486507" y="6839466"/>
                </a:lnTo>
                <a:cubicBezTo>
                  <a:pt x="477389" y="6820641"/>
                  <a:pt x="471173" y="6801859"/>
                  <a:pt x="480078" y="6795812"/>
                </a:cubicBezTo>
                <a:cubicBezTo>
                  <a:pt x="475408" y="6761382"/>
                  <a:pt x="493736" y="6723009"/>
                  <a:pt x="482330" y="6676796"/>
                </a:cubicBezTo>
                <a:cubicBezTo>
                  <a:pt x="479519" y="6617030"/>
                  <a:pt x="476161" y="6634511"/>
                  <a:pt x="469648" y="6539722"/>
                </a:cubicBezTo>
                <a:cubicBezTo>
                  <a:pt x="459969" y="6498384"/>
                  <a:pt x="496382" y="6456575"/>
                  <a:pt x="477855" y="6433501"/>
                </a:cubicBezTo>
                <a:cubicBezTo>
                  <a:pt x="464018" y="6378655"/>
                  <a:pt x="442310" y="6325849"/>
                  <a:pt x="414008" y="6271586"/>
                </a:cubicBezTo>
                <a:cubicBezTo>
                  <a:pt x="378091" y="6226697"/>
                  <a:pt x="377466" y="6140798"/>
                  <a:pt x="299660" y="6080454"/>
                </a:cubicBezTo>
                <a:cubicBezTo>
                  <a:pt x="268606" y="6014324"/>
                  <a:pt x="244498" y="5964143"/>
                  <a:pt x="221239" y="5913249"/>
                </a:cubicBezTo>
                <a:cubicBezTo>
                  <a:pt x="210139" y="5897439"/>
                  <a:pt x="175369" y="5809427"/>
                  <a:pt x="160103" y="5775094"/>
                </a:cubicBezTo>
                <a:cubicBezTo>
                  <a:pt x="87298" y="5686529"/>
                  <a:pt x="103897" y="5672717"/>
                  <a:pt x="87873" y="5573809"/>
                </a:cubicBezTo>
                <a:cubicBezTo>
                  <a:pt x="76224" y="5541231"/>
                  <a:pt x="76748" y="5525076"/>
                  <a:pt x="57933" y="5490695"/>
                </a:cubicBezTo>
                <a:lnTo>
                  <a:pt x="30889" y="5398377"/>
                </a:lnTo>
                <a:lnTo>
                  <a:pt x="34140" y="5390971"/>
                </a:lnTo>
                <a:lnTo>
                  <a:pt x="35928" y="5390229"/>
                </a:lnTo>
                <a:lnTo>
                  <a:pt x="16968" y="5309266"/>
                </a:lnTo>
                <a:cubicBezTo>
                  <a:pt x="13970" y="5303642"/>
                  <a:pt x="-917" y="5289094"/>
                  <a:pt x="2490" y="5276920"/>
                </a:cubicBezTo>
                <a:lnTo>
                  <a:pt x="24907" y="5208159"/>
                </a:lnTo>
                <a:lnTo>
                  <a:pt x="31839" y="5162682"/>
                </a:lnTo>
                <a:cubicBezTo>
                  <a:pt x="28501" y="5155528"/>
                  <a:pt x="24609" y="5048935"/>
                  <a:pt x="18796" y="5043371"/>
                </a:cubicBezTo>
                <a:cubicBezTo>
                  <a:pt x="54584" y="4976689"/>
                  <a:pt x="5001" y="4985095"/>
                  <a:pt x="14358" y="4908985"/>
                </a:cubicBezTo>
                <a:cubicBezTo>
                  <a:pt x="17201" y="4816358"/>
                  <a:pt x="5675" y="4749418"/>
                  <a:pt x="4769" y="4643799"/>
                </a:cubicBezTo>
                <a:cubicBezTo>
                  <a:pt x="4111" y="4581455"/>
                  <a:pt x="-7137" y="4509050"/>
                  <a:pt x="7402" y="4395547"/>
                </a:cubicBezTo>
                <a:cubicBezTo>
                  <a:pt x="11591" y="4330720"/>
                  <a:pt x="28535" y="4313913"/>
                  <a:pt x="23462" y="4274064"/>
                </a:cubicBezTo>
                <a:cubicBezTo>
                  <a:pt x="22995" y="4245538"/>
                  <a:pt x="22530" y="4217012"/>
                  <a:pt x="22063" y="4188486"/>
                </a:cubicBezTo>
                <a:lnTo>
                  <a:pt x="24672" y="4170100"/>
                </a:lnTo>
                <a:lnTo>
                  <a:pt x="34973" y="4166123"/>
                </a:lnTo>
                <a:lnTo>
                  <a:pt x="26424" y="4120096"/>
                </a:lnTo>
                <a:cubicBezTo>
                  <a:pt x="28986" y="4109871"/>
                  <a:pt x="49338" y="4079429"/>
                  <a:pt x="47886" y="4066698"/>
                </a:cubicBezTo>
                <a:cubicBezTo>
                  <a:pt x="26522" y="4022850"/>
                  <a:pt x="34453" y="4030338"/>
                  <a:pt x="47327" y="3969172"/>
                </a:cubicBezTo>
                <a:cubicBezTo>
                  <a:pt x="40297" y="3948973"/>
                  <a:pt x="40044" y="3857354"/>
                  <a:pt x="53093" y="3844350"/>
                </a:cubicBezTo>
                <a:cubicBezTo>
                  <a:pt x="55739" y="3830819"/>
                  <a:pt x="50778" y="3815585"/>
                  <a:pt x="64866" y="3808459"/>
                </a:cubicBezTo>
                <a:cubicBezTo>
                  <a:pt x="81775" y="3797121"/>
                  <a:pt x="54599" y="3752382"/>
                  <a:pt x="74864" y="3757643"/>
                </a:cubicBezTo>
                <a:cubicBezTo>
                  <a:pt x="56224" y="3725828"/>
                  <a:pt x="74270" y="3660981"/>
                  <a:pt x="82640" y="3632606"/>
                </a:cubicBezTo>
                <a:cubicBezTo>
                  <a:pt x="85981" y="3582255"/>
                  <a:pt x="88778" y="3571708"/>
                  <a:pt x="89222" y="3534990"/>
                </a:cubicBezTo>
                <a:cubicBezTo>
                  <a:pt x="92019" y="3533125"/>
                  <a:pt x="80706" y="3481126"/>
                  <a:pt x="79835" y="3454133"/>
                </a:cubicBezTo>
                <a:cubicBezTo>
                  <a:pt x="78963" y="3427139"/>
                  <a:pt x="96173" y="3390611"/>
                  <a:pt x="83991" y="3373027"/>
                </a:cubicBezTo>
                <a:cubicBezTo>
                  <a:pt x="80767" y="3298527"/>
                  <a:pt x="69808" y="3290617"/>
                  <a:pt x="62958" y="3222737"/>
                </a:cubicBezTo>
                <a:cubicBezTo>
                  <a:pt x="59618" y="3146284"/>
                  <a:pt x="39695" y="3184007"/>
                  <a:pt x="49209" y="3118188"/>
                </a:cubicBezTo>
                <a:cubicBezTo>
                  <a:pt x="65221" y="3109217"/>
                  <a:pt x="85573" y="3024732"/>
                  <a:pt x="78480" y="3003808"/>
                </a:cubicBezTo>
                <a:cubicBezTo>
                  <a:pt x="78037" y="2966753"/>
                  <a:pt x="77812" y="2989870"/>
                  <a:pt x="77566" y="2944921"/>
                </a:cubicBezTo>
                <a:lnTo>
                  <a:pt x="94406" y="2877744"/>
                </a:lnTo>
                <a:cubicBezTo>
                  <a:pt x="87936" y="2880724"/>
                  <a:pt x="108480" y="2822146"/>
                  <a:pt x="108051" y="2807161"/>
                </a:cubicBezTo>
                <a:cubicBezTo>
                  <a:pt x="110507" y="2775643"/>
                  <a:pt x="80880" y="2769288"/>
                  <a:pt x="107377" y="2752347"/>
                </a:cubicBezTo>
                <a:lnTo>
                  <a:pt x="114975" y="2748299"/>
                </a:lnTo>
                <a:cubicBezTo>
                  <a:pt x="115205" y="2745962"/>
                  <a:pt x="115434" y="2743625"/>
                  <a:pt x="115663" y="2741288"/>
                </a:cubicBezTo>
                <a:cubicBezTo>
                  <a:pt x="115098" y="2737657"/>
                  <a:pt x="112995" y="2735847"/>
                  <a:pt x="107929" y="2737160"/>
                </a:cubicBezTo>
                <a:cubicBezTo>
                  <a:pt x="126569" y="2705347"/>
                  <a:pt x="119693" y="2699356"/>
                  <a:pt x="122707" y="2659631"/>
                </a:cubicBezTo>
                <a:cubicBezTo>
                  <a:pt x="135394" y="2612127"/>
                  <a:pt x="120483" y="2628594"/>
                  <a:pt x="145471" y="2573336"/>
                </a:cubicBezTo>
                <a:cubicBezTo>
                  <a:pt x="156086" y="2559732"/>
                  <a:pt x="170382" y="2541339"/>
                  <a:pt x="170626" y="2528057"/>
                </a:cubicBezTo>
                <a:lnTo>
                  <a:pt x="202713" y="2489594"/>
                </a:lnTo>
                <a:cubicBezTo>
                  <a:pt x="203853" y="2487774"/>
                  <a:pt x="204248" y="2473350"/>
                  <a:pt x="203650" y="2468303"/>
                </a:cubicBezTo>
                <a:lnTo>
                  <a:pt x="223316" y="2460480"/>
                </a:lnTo>
                <a:lnTo>
                  <a:pt x="215120" y="2423535"/>
                </a:lnTo>
                <a:lnTo>
                  <a:pt x="223455" y="2404394"/>
                </a:lnTo>
                <a:cubicBezTo>
                  <a:pt x="243490" y="2392610"/>
                  <a:pt x="229596" y="2347474"/>
                  <a:pt x="238853" y="2324643"/>
                </a:cubicBezTo>
                <a:cubicBezTo>
                  <a:pt x="239504" y="2297698"/>
                  <a:pt x="266477" y="2284202"/>
                  <a:pt x="272463" y="2255535"/>
                </a:cubicBezTo>
                <a:cubicBezTo>
                  <a:pt x="290597" y="2249648"/>
                  <a:pt x="306594" y="2207828"/>
                  <a:pt x="294092" y="2184679"/>
                </a:cubicBezTo>
                <a:lnTo>
                  <a:pt x="323221" y="2093132"/>
                </a:lnTo>
                <a:cubicBezTo>
                  <a:pt x="348282" y="2084587"/>
                  <a:pt x="366071" y="1985868"/>
                  <a:pt x="377324" y="1950235"/>
                </a:cubicBezTo>
                <a:cubicBezTo>
                  <a:pt x="397581" y="1920183"/>
                  <a:pt x="445208" y="1898905"/>
                  <a:pt x="457649" y="1861568"/>
                </a:cubicBezTo>
                <a:cubicBezTo>
                  <a:pt x="464664" y="1810687"/>
                  <a:pt x="447457" y="1869507"/>
                  <a:pt x="451972" y="1809499"/>
                </a:cubicBezTo>
                <a:cubicBezTo>
                  <a:pt x="450982" y="1754297"/>
                  <a:pt x="465413" y="1767680"/>
                  <a:pt x="474550" y="1693716"/>
                </a:cubicBezTo>
                <a:cubicBezTo>
                  <a:pt x="473258" y="1654244"/>
                  <a:pt x="481626" y="1627007"/>
                  <a:pt x="481301" y="1605195"/>
                </a:cubicBezTo>
                <a:cubicBezTo>
                  <a:pt x="490491" y="1568952"/>
                  <a:pt x="493569" y="1564518"/>
                  <a:pt x="497837" y="1516217"/>
                </a:cubicBezTo>
                <a:cubicBezTo>
                  <a:pt x="503639" y="1488452"/>
                  <a:pt x="534082" y="1457870"/>
                  <a:pt x="513281" y="1429841"/>
                </a:cubicBezTo>
                <a:cubicBezTo>
                  <a:pt x="527326" y="1412325"/>
                  <a:pt x="570430" y="1413592"/>
                  <a:pt x="550104" y="1380081"/>
                </a:cubicBezTo>
                <a:cubicBezTo>
                  <a:pt x="575583" y="1394128"/>
                  <a:pt x="551452" y="1335176"/>
                  <a:pt x="574526" y="1334891"/>
                </a:cubicBezTo>
                <a:cubicBezTo>
                  <a:pt x="593486" y="1336427"/>
                  <a:pt x="633157" y="1194568"/>
                  <a:pt x="638123" y="1185551"/>
                </a:cubicBezTo>
                <a:cubicBezTo>
                  <a:pt x="647468" y="1149210"/>
                  <a:pt x="657504" y="1148087"/>
                  <a:pt x="664747" y="1111168"/>
                </a:cubicBezTo>
                <a:cubicBezTo>
                  <a:pt x="679107" y="1057226"/>
                  <a:pt x="652121" y="1022543"/>
                  <a:pt x="664913" y="993353"/>
                </a:cubicBezTo>
                <a:cubicBezTo>
                  <a:pt x="684189" y="960214"/>
                  <a:pt x="707497" y="867450"/>
                  <a:pt x="721256" y="813953"/>
                </a:cubicBezTo>
                <a:cubicBezTo>
                  <a:pt x="734607" y="746430"/>
                  <a:pt x="738988" y="666470"/>
                  <a:pt x="745023" y="588218"/>
                </a:cubicBezTo>
                <a:cubicBezTo>
                  <a:pt x="735393" y="475380"/>
                  <a:pt x="719076" y="536119"/>
                  <a:pt x="725253" y="376479"/>
                </a:cubicBezTo>
                <a:lnTo>
                  <a:pt x="735457" y="280992"/>
                </a:lnTo>
                <a:cubicBezTo>
                  <a:pt x="735270" y="276227"/>
                  <a:pt x="742007" y="223140"/>
                  <a:pt x="741820" y="218374"/>
                </a:cubicBezTo>
                <a:lnTo>
                  <a:pt x="735299" y="188178"/>
                </a:lnTo>
                <a:lnTo>
                  <a:pt x="764938" y="152404"/>
                </a:lnTo>
                <a:cubicBezTo>
                  <a:pt x="776066" y="136342"/>
                  <a:pt x="783668" y="122048"/>
                  <a:pt x="802071" y="91810"/>
                </a:cubicBezTo>
                <a:lnTo>
                  <a:pt x="849585" y="3016"/>
                </a:lnTo>
                <a:close/>
              </a:path>
            </a:pathLst>
          </a:custGeom>
        </p:spPr>
      </p:pic>
    </p:spTree>
    <p:extLst>
      <p:ext uri="{BB962C8B-B14F-4D97-AF65-F5344CB8AC3E}">
        <p14:creationId xmlns:p14="http://schemas.microsoft.com/office/powerpoint/2010/main" val="140633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DEB2E8C4-C3E7-4048-A43D-9859510CFA9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12" name="Ink 11">
                <a:extLst>
                  <a:ext uri="{FF2B5EF4-FFF2-40B4-BE49-F238E27FC236}">
                    <a16:creationId xmlns:a16="http://schemas.microsoft.com/office/drawing/2014/main" xmlns="" id="{24D29CCB-7956-4E3E-8880-304085F04BF4}"/>
                  </a:ext>
                  <a:ext uri="{C183D7F6-B498-43B3-948B-1728B52AA6E4}">
                    <adec:decorative xmlns:adec="http://schemas.microsoft.com/office/drawing/2017/decorative" xmlns=""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xmlns=""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xmlns=""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schermata, elettronica, design&#10;&#10;Il contenuto generato dall'IA potrebbe non essere corretto.">
            <a:extLst>
              <a:ext uri="{FF2B5EF4-FFF2-40B4-BE49-F238E27FC236}">
                <a16:creationId xmlns:a16="http://schemas.microsoft.com/office/drawing/2014/main" xmlns="" id="{2E6E754E-39FC-AB5D-FEB6-347B9D9D8D53}"/>
              </a:ext>
            </a:extLst>
          </p:cNvPr>
          <p:cNvPicPr>
            <a:picLocks noChangeAspect="1"/>
          </p:cNvPicPr>
          <p:nvPr/>
        </p:nvPicPr>
        <p:blipFill>
          <a:blip r:embed="rId5">
            <a:alphaModFix/>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t="17100" b="26650"/>
          <a:stretch/>
        </p:blipFill>
        <p:spPr>
          <a:xfrm>
            <a:off x="20" y="1"/>
            <a:ext cx="12191979" cy="6857999"/>
          </a:xfrm>
          <a:prstGeom prst="rect">
            <a:avLst/>
          </a:prstGeom>
        </p:spPr>
      </p:pic>
      <p:sp>
        <p:nvSpPr>
          <p:cNvPr id="16" name="Rectangle 15">
            <a:extLst>
              <a:ext uri="{FF2B5EF4-FFF2-40B4-BE49-F238E27FC236}">
                <a16:creationId xmlns:a16="http://schemas.microsoft.com/office/drawing/2014/main" xmlns="" id="{63F3677B-A97D-4CAD-A971-B22755F563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1"/>
            <a:ext cx="12192000" cy="4516342"/>
          </a:xfrm>
          <a:prstGeom prst="rect">
            <a:avLst/>
          </a:prstGeom>
          <a:gradFill>
            <a:gsLst>
              <a:gs pos="47000">
                <a:srgbClr val="000000">
                  <a:alpha val="22000"/>
                </a:srgbClr>
              </a:gs>
              <a:gs pos="0">
                <a:srgbClr val="000000">
                  <a:alpha val="0"/>
                </a:srgbClr>
              </a:gs>
              <a:gs pos="100000">
                <a:srgbClr val="000000">
                  <a:alpha val="43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xmlns="" id="{55F2B063-8E11-A42A-8DBA-351040289E60}"/>
              </a:ext>
            </a:extLst>
          </p:cNvPr>
          <p:cNvSpPr>
            <a:spLocks noGrp="1"/>
          </p:cNvSpPr>
          <p:nvPr>
            <p:ph type="title"/>
          </p:nvPr>
        </p:nvSpPr>
        <p:spPr>
          <a:xfrm>
            <a:off x="1839776" y="2736811"/>
            <a:ext cx="8512448" cy="1384378"/>
          </a:xfrm>
        </p:spPr>
        <p:txBody>
          <a:bodyPr vert="horz" lIns="91440" tIns="45720" rIns="91440" bIns="45720" rtlCol="0" anchor="b">
            <a:normAutofit/>
          </a:bodyPr>
          <a:lstStyle/>
          <a:p>
            <a:pPr algn="ctr">
              <a:lnSpc>
                <a:spcPct val="100000"/>
              </a:lnSpc>
            </a:pPr>
            <a:r>
              <a:rPr lang="en-US" sz="2200" b="1" dirty="0" smtClean="0">
                <a:solidFill>
                  <a:srgbClr val="FFFFFF"/>
                </a:solidFill>
              </a:rPr>
              <a:t>Thank </a:t>
            </a:r>
            <a:r>
              <a:rPr lang="en-US" sz="2200" b="1" dirty="0">
                <a:solidFill>
                  <a:srgbClr val="FFFFFF"/>
                </a:solidFill>
              </a:rPr>
              <a:t>you for your </a:t>
            </a:r>
            <a:r>
              <a:rPr lang="en-US" sz="2200" b="1" dirty="0" smtClean="0">
                <a:solidFill>
                  <a:srgbClr val="FFFFFF"/>
                </a:solidFill>
              </a:rPr>
              <a:t>attention</a:t>
            </a:r>
            <a:br>
              <a:rPr lang="en-US" sz="2200" b="1" dirty="0" smtClean="0">
                <a:solidFill>
                  <a:srgbClr val="FFFFFF"/>
                </a:solidFill>
              </a:rPr>
            </a:br>
            <a:r>
              <a:rPr lang="en-US" sz="1800" b="1" dirty="0" smtClean="0">
                <a:solidFill>
                  <a:srgbClr val="FFFFFF"/>
                </a:solidFill>
              </a:rPr>
              <a:t>BY Giulia </a:t>
            </a:r>
            <a:r>
              <a:rPr lang="en-US" sz="1800" b="1" dirty="0" err="1" smtClean="0">
                <a:solidFill>
                  <a:srgbClr val="FFFFFF"/>
                </a:solidFill>
              </a:rPr>
              <a:t>Seminaroti</a:t>
            </a:r>
            <a:r>
              <a:rPr lang="en-US" sz="1800" b="1" dirty="0" smtClean="0">
                <a:solidFill>
                  <a:srgbClr val="FFFFFF"/>
                </a:solidFill>
              </a:rPr>
              <a:t> and Sofia </a:t>
            </a:r>
            <a:r>
              <a:rPr lang="en-US" sz="1800" b="1" dirty="0" err="1" smtClean="0">
                <a:solidFill>
                  <a:srgbClr val="FFFFFF"/>
                </a:solidFill>
              </a:rPr>
              <a:t>Gualtieri</a:t>
            </a:r>
            <a:r>
              <a:rPr lang="en-US" sz="2200" b="1" dirty="0" smtClean="0">
                <a:solidFill>
                  <a:srgbClr val="FFFFFF"/>
                </a:solidFill>
              </a:rPr>
              <a:t/>
            </a:r>
            <a:br>
              <a:rPr lang="en-US" sz="2200" b="1" dirty="0" smtClean="0">
                <a:solidFill>
                  <a:srgbClr val="FFFFFF"/>
                </a:solidFill>
              </a:rPr>
            </a:br>
            <a:endParaRPr lang="en-US" sz="2200" b="1" dirty="0">
              <a:solidFill>
                <a:srgbClr val="FFFFFF"/>
              </a:solidFill>
            </a:endParaRPr>
          </a:p>
        </p:txBody>
      </p:sp>
      <p:pic>
        <p:nvPicPr>
          <p:cNvPr id="8" name="Picture 2" descr="https://lh7-rt.googleusercontent.com/slidesz/AGV_vUeezTzrTR0QS9qDmj8ySu0ylk8H-9Gfq1lBO6DNATXzhC2rZdKbhudxAyYKfh346z-OLFYibFq9AFucdHUOrdXzsFDCEvUOcptdpKX3JRFNZ7WdDd_XlHsC6mbOMAaP3z3G3RDxH09GVXxCV22SSB0=s2048?key=o7WL6rLTIekF-Y0vRxyIRyp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5973" y="6048991"/>
            <a:ext cx="4899841" cy="809008"/>
          </a:xfrm>
          <a:prstGeom prst="rect">
            <a:avLst/>
          </a:prstGeom>
          <a:solidFill>
            <a:schemeClr val="bg1"/>
          </a:solidFill>
          <a:extLst/>
        </p:spPr>
      </p:pic>
    </p:spTree>
    <p:extLst>
      <p:ext uri="{BB962C8B-B14F-4D97-AF65-F5344CB8AC3E}">
        <p14:creationId xmlns:p14="http://schemas.microsoft.com/office/powerpoint/2010/main" val="3414097126"/>
      </p:ext>
    </p:extLst>
  </p:cSld>
  <p:clrMapOvr>
    <a:masterClrMapping/>
  </p:clrMapOvr>
</p:sld>
</file>

<file path=ppt/theme/theme1.xml><?xml version="1.0" encoding="utf-8"?>
<a:theme xmlns:a="http://schemas.openxmlformats.org/drawingml/2006/main" name="ArchiveVTI">
  <a:themeElements>
    <a:clrScheme name="Archive">
      <a:dk1>
        <a:sysClr val="windowText" lastClr="000000"/>
      </a:dk1>
      <a:lt1>
        <a:sysClr val="window" lastClr="FFFFFF"/>
      </a:lt1>
      <a:dk2>
        <a:srgbClr val="353B3D"/>
      </a:dk2>
      <a:lt2>
        <a:srgbClr val="EEECEA"/>
      </a:lt2>
      <a:accent1>
        <a:srgbClr val="A65E5E"/>
      </a:accent1>
      <a:accent2>
        <a:srgbClr val="9D6053"/>
      </a:accent2>
      <a:accent3>
        <a:srgbClr val="968274"/>
      </a:accent3>
      <a:accent4>
        <a:srgbClr val="878079"/>
      </a:accent4>
      <a:accent5>
        <a:srgbClr val="6C737A"/>
      </a:accent5>
      <a:accent6>
        <a:srgbClr val="697777"/>
      </a:accent6>
      <a:hlink>
        <a:srgbClr val="A25872"/>
      </a:hlink>
      <a:folHlink>
        <a:srgbClr val="667A7E"/>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docProps/app.xml><?xml version="1.0" encoding="utf-8"?>
<Properties xmlns="http://schemas.openxmlformats.org/officeDocument/2006/extended-properties" xmlns:vt="http://schemas.openxmlformats.org/officeDocument/2006/docPropsVTypes">
  <TotalTime>116</TotalTime>
  <Words>655</Words>
  <Application>Microsoft Office PowerPoint</Application>
  <PresentationFormat>Widescreen</PresentationFormat>
  <Paragraphs>41</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Arial</vt:lpstr>
      <vt:lpstr>Batang</vt:lpstr>
      <vt:lpstr>Bembo</vt:lpstr>
      <vt:lpstr>Lilita One</vt:lpstr>
      <vt:lpstr>Wingdings</vt:lpstr>
      <vt:lpstr>ArchiveVTI</vt:lpstr>
      <vt:lpstr>Digital skills: the key of the future</vt:lpstr>
      <vt:lpstr>WHAT ARE DIGITAL SKILLS?</vt:lpstr>
      <vt:lpstr>Why are they important?</vt:lpstr>
      <vt:lpstr>Computational Thinking</vt:lpstr>
      <vt:lpstr>Critical and Conscious Use of Social Networks</vt:lpstr>
      <vt:lpstr>Conscious USE OF Media </vt:lpstr>
      <vt:lpstr>Future Trends in Digital Education</vt:lpstr>
      <vt:lpstr>Thank you for your attention BY Giulia Seminaroti and Sofia Gualtieri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skills: the key of the future</dc:title>
  <dc:creator>sofia gualtieri</dc:creator>
  <cp:lastModifiedBy>Account Microsoft</cp:lastModifiedBy>
  <cp:revision>3</cp:revision>
  <dcterms:created xsi:type="dcterms:W3CDTF">2025-03-26T15:21:29Z</dcterms:created>
  <dcterms:modified xsi:type="dcterms:W3CDTF">2025-03-27T04:32:11Z</dcterms:modified>
</cp:coreProperties>
</file>