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56" r:id="rId5"/>
    <p:sldId id="266" r:id="rId6"/>
    <p:sldId id="270" r:id="rId7"/>
    <p:sldId id="271" r:id="rId8"/>
    <p:sldId id="272" r:id="rId9"/>
    <p:sldId id="273" r:id="rId10"/>
    <p:sldId id="274" r:id="rId11"/>
    <p:sldId id="275" r:id="rId12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42D0B"/>
    <a:srgbClr val="76280B"/>
    <a:srgbClr val="F6BF73"/>
    <a:srgbClr val="F9D4A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1678" autoAdjust="0"/>
  </p:normalViewPr>
  <p:slideViewPr>
    <p:cSldViewPr snapToGrid="0">
      <p:cViewPr varScale="1">
        <p:scale>
          <a:sx n="41" d="100"/>
          <a:sy n="41" d="100"/>
        </p:scale>
        <p:origin x="5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5A53A-9A01-4868-8DBF-80667F8E840B}" type="datetime1">
              <a:rPr lang="it-IT" smtClean="0"/>
              <a:t>08/06/2025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47B44E-4977-44D6-993C-0ECB035FE7B1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322957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A6055-091E-4BE3-8523-35EFE46685B8}" type="datetime1">
              <a:rPr lang="it-IT" smtClean="0"/>
              <a:pPr/>
              <a:t>08/06/2025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 smtClean="0"/>
              <a:t>Modifica gli stili del testo dello schema</a:t>
            </a:r>
          </a:p>
          <a:p>
            <a:pPr lvl="1" rtl="0"/>
            <a:r>
              <a:rPr lang="it-IT" noProof="0" dirty="0" smtClean="0"/>
              <a:t>Secondo livello</a:t>
            </a:r>
          </a:p>
          <a:p>
            <a:pPr lvl="2" rtl="0"/>
            <a:r>
              <a:rPr lang="it-IT" noProof="0" dirty="0" smtClean="0"/>
              <a:t>Terzo livello</a:t>
            </a:r>
          </a:p>
          <a:p>
            <a:pPr lvl="3" rtl="0"/>
            <a:r>
              <a:rPr lang="it-IT" noProof="0" dirty="0" smtClean="0"/>
              <a:t>Quarto livello</a:t>
            </a:r>
          </a:p>
          <a:p>
            <a:pPr lvl="4" rtl="0"/>
            <a:r>
              <a:rPr lang="it-IT" noProof="0" dirty="0" smtClean="0"/>
              <a:t>Quinto livello</a:t>
            </a:r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5D79418-37EB-4378-AD22-89DBB000B0DA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64642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5D79418-37EB-4378-AD22-89DBB000B0DA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15433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it-IT" b="1" dirty="0" smtClean="0"/>
              <a:t>Note per il relatore: </a:t>
            </a:r>
          </a:p>
          <a:p>
            <a:pPr rtl="0"/>
            <a:r>
              <a:rPr lang="it-IT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Descrizione di quanto appreso, con parole tue, su un lato.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it-IT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Includi informazioni sull'argomento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it-IT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Qui saranno utili anche i dettagli sull'argomento.  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it-IT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Racconta la tua esperienza di apprendimento.  Come qualunque racconto, deve avere un inizio, uno svolgimento e una fine.</a:t>
            </a:r>
          </a:p>
          <a:p>
            <a:pPr rtl="0"/>
            <a:r>
              <a:rPr lang="it-IT" b="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Sull'altro lato puoi aggiungere un elemento grafico che dimostri ciò che hai appreso.</a:t>
            </a:r>
          </a:p>
          <a:p>
            <a:pPr rtl="0"/>
            <a:endParaRPr lang="it-IT" dirty="0" smtClean="0"/>
          </a:p>
          <a:p>
            <a:pPr rtl="0"/>
            <a:r>
              <a:rPr lang="it-IT" dirty="0" smtClean="0"/>
              <a:t>Puoi anche usare più diapositive per riflettere sul processo.  È utile anche aggiungere un video del processo.</a:t>
            </a:r>
          </a:p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5D79418-37EB-4378-AD22-89DBB000B0DA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591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="" xmlns:a16="http://schemas.microsoft.com/office/drawing/2014/main" id="{DD826893-9059-400D-A708-615823828BC9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525761"/>
            <a:chOff x="7232499" y="-159283"/>
            <a:chExt cx="4959501" cy="5525761"/>
          </a:xfrm>
          <a:solidFill>
            <a:srgbClr val="76280B">
              <a:alpha val="60000"/>
            </a:srgbClr>
          </a:solidFill>
        </p:grpSpPr>
        <p:pic>
          <p:nvPicPr>
            <p:cNvPr id="10" name="Elemento grafico 9" descr="Ingranaggio singolo">
              <a:extLst>
                <a:ext uri="{FF2B5EF4-FFF2-40B4-BE49-F238E27FC236}">
                  <a16:creationId xmlns="" xmlns:a16="http://schemas.microsoft.com/office/drawing/2014/main" id="{4BD7AE3B-6321-488C-8378-B441F7AC62C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1" name="Elemento grafico 10" descr="Ingranaggio singolo">
              <a:extLst>
                <a:ext uri="{FF2B5EF4-FFF2-40B4-BE49-F238E27FC236}">
                  <a16:creationId xmlns="" xmlns:a16="http://schemas.microsoft.com/office/drawing/2014/main" id="{52566813-48BF-44A8-9FBD-C9035FDE14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4" name="Elemento grafico 13" descr="Ingranaggio singolo">
              <a:extLst>
                <a:ext uri="{FF2B5EF4-FFF2-40B4-BE49-F238E27FC236}">
                  <a16:creationId xmlns="" xmlns:a16="http://schemas.microsoft.com/office/drawing/2014/main" id="{C9098912-FEFB-4951-B070-7ED0F1D455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486478"/>
              <a:ext cx="2880000" cy="2880000"/>
            </a:xfrm>
            <a:prstGeom prst="rect">
              <a:avLst/>
            </a:prstGeom>
          </p:spPr>
        </p:pic>
        <p:pic>
          <p:nvPicPr>
            <p:cNvPr id="15" name="Elemento grafico 14" descr="Ingranaggio singolo">
              <a:extLst>
                <a:ext uri="{FF2B5EF4-FFF2-40B4-BE49-F238E27FC236}">
                  <a16:creationId xmlns="" xmlns:a16="http://schemas.microsoft.com/office/drawing/2014/main" id="{7187CCFC-946C-4708-98C2-CC97857A51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sp>
        <p:nvSpPr>
          <p:cNvPr id="9" name="Rettangolo 8"/>
          <p:cNvSpPr/>
          <p:nvPr/>
        </p:nvSpPr>
        <p:spPr bwMode="ltGray">
          <a:xfrm>
            <a:off x="1704975" y="2598834"/>
            <a:ext cx="8782050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28293" y="2742465"/>
            <a:ext cx="8494463" cy="1373070"/>
          </a:xfrm>
        </p:spPr>
        <p:txBody>
          <a:bodyPr rtlCol="0" anchor="b">
            <a:noAutofit/>
          </a:bodyPr>
          <a:lstStyle>
            <a:lvl1pPr algn="ctr">
              <a:defRPr sz="5400"/>
            </a:lvl1pPr>
          </a:lstStyle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799" y="4394039"/>
            <a:ext cx="8493957" cy="1117687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 smtClean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8112956" y="5936187"/>
            <a:ext cx="2743200" cy="365125"/>
          </a:xfrm>
        </p:spPr>
        <p:txBody>
          <a:bodyPr rtlCol="0"/>
          <a:lstStyle/>
          <a:p>
            <a:pPr rtl="0"/>
            <a:fld id="{229CC16D-C5ED-4578-B001-705BFED6272A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1242296" y="5936188"/>
            <a:ext cx="6870660" cy="365125"/>
          </a:xfrm>
        </p:spPr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12" name="Rettangolo 11">
            <a:extLst>
              <a:ext uri="{FF2B5EF4-FFF2-40B4-BE49-F238E27FC236}">
                <a16:creationId xmlns="" xmlns:a16="http://schemas.microsoft.com/office/drawing/2014/main" id="{10A59AF3-34E3-4F2D-B219-533C8164A410}"/>
              </a:ext>
            </a:extLst>
          </p:cNvPr>
          <p:cNvSpPr/>
          <p:nvPr userDrawn="1"/>
        </p:nvSpPr>
        <p:spPr>
          <a:xfrm>
            <a:off x="0" y="2590078"/>
            <a:ext cx="1602997" cy="1660332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ttangolo 12">
            <a:extLst>
              <a:ext uri="{FF2B5EF4-FFF2-40B4-BE49-F238E27FC236}">
                <a16:creationId xmlns="" xmlns:a16="http://schemas.microsoft.com/office/drawing/2014/main" id="{3B98DDA9-3997-4600-985C-44C2CABD0BA3}"/>
              </a:ext>
            </a:extLst>
          </p:cNvPr>
          <p:cNvSpPr/>
          <p:nvPr userDrawn="1"/>
        </p:nvSpPr>
        <p:spPr>
          <a:xfrm>
            <a:off x="10606797" y="2590077"/>
            <a:ext cx="1602997" cy="1660331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803518" y="2750779"/>
            <a:ext cx="1171888" cy="1356442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888968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>
            <a:extLst>
              <a:ext uri="{FF2B5EF4-FFF2-40B4-BE49-F238E27FC236}">
                <a16:creationId xmlns="" xmlns:a16="http://schemas.microsoft.com/office/drawing/2014/main" id="{9F6BBB30-80DB-4A1B-9DD3-A090C4EF2F33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8" name="Elemento grafico 17" descr="Ingranaggio singolo">
              <a:extLst>
                <a:ext uri="{FF2B5EF4-FFF2-40B4-BE49-F238E27FC236}">
                  <a16:creationId xmlns="" xmlns:a16="http://schemas.microsoft.com/office/drawing/2014/main" id="{4FC3313D-A401-4847-ABED-CDF1803D06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9" name="Elemento grafico 18" descr="Ingranaggio singolo">
              <a:extLst>
                <a:ext uri="{FF2B5EF4-FFF2-40B4-BE49-F238E27FC236}">
                  <a16:creationId xmlns="" xmlns:a16="http://schemas.microsoft.com/office/drawing/2014/main" id="{62BA598A-71EC-4BD4-8924-8F16E990AF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0" name="Elemento grafico 19" descr="Ingranaggio singolo">
              <a:extLst>
                <a:ext uri="{FF2B5EF4-FFF2-40B4-BE49-F238E27FC236}">
                  <a16:creationId xmlns="" xmlns:a16="http://schemas.microsoft.com/office/drawing/2014/main" id="{2086399E-589B-48EE-B396-961A78310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1" name="Elemento grafico 20" descr="Ingranaggio singolo">
              <a:extLst>
                <a:ext uri="{FF2B5EF4-FFF2-40B4-BE49-F238E27FC236}">
                  <a16:creationId xmlns="" xmlns:a16="http://schemas.microsoft.com/office/drawing/2014/main" id="{F2A039E4-F69C-4905-B047-6891B77F8C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Immagin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ttangolo 10"/>
          <p:cNvSpPr/>
          <p:nvPr/>
        </p:nvSpPr>
        <p:spPr>
          <a:xfrm>
            <a:off x="-3554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329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438446" y="2336873"/>
            <a:ext cx="5608336" cy="3599313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4329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9303581" y="5936187"/>
            <a:ext cx="2743200" cy="365125"/>
          </a:xfrm>
        </p:spPr>
        <p:txBody>
          <a:bodyPr rtlCol="0"/>
          <a:lstStyle/>
          <a:p>
            <a:pPr rtl="0"/>
            <a:fld id="{422D2669-9284-45CD-B9CF-4A79B011A599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432921" y="5936188"/>
            <a:ext cx="6870660" cy="365125"/>
          </a:xfrm>
        </p:spPr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40074" y="753227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20702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>
            <a:extLst>
              <a:ext uri="{FF2B5EF4-FFF2-40B4-BE49-F238E27FC236}">
                <a16:creationId xmlns="" xmlns:a16="http://schemas.microsoft.com/office/drawing/2014/main" id="{9F6BBB30-80DB-4A1B-9DD3-A090C4EF2F33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8" name="Elemento grafico 17" descr="Ingranaggio singolo">
              <a:extLst>
                <a:ext uri="{FF2B5EF4-FFF2-40B4-BE49-F238E27FC236}">
                  <a16:creationId xmlns="" xmlns:a16="http://schemas.microsoft.com/office/drawing/2014/main" id="{4FC3313D-A401-4847-ABED-CDF1803D067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9" name="Elemento grafico 18" descr="Ingranaggio singolo">
              <a:extLst>
                <a:ext uri="{FF2B5EF4-FFF2-40B4-BE49-F238E27FC236}">
                  <a16:creationId xmlns="" xmlns:a16="http://schemas.microsoft.com/office/drawing/2014/main" id="{62BA598A-71EC-4BD4-8924-8F16E990AF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0" name="Elemento grafico 19" descr="Ingranaggio singolo">
              <a:extLst>
                <a:ext uri="{FF2B5EF4-FFF2-40B4-BE49-F238E27FC236}">
                  <a16:creationId xmlns="" xmlns:a16="http://schemas.microsoft.com/office/drawing/2014/main" id="{2086399E-589B-48EE-B396-961A783106E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1" name="Elemento grafico 20" descr="Ingranaggio singolo">
              <a:extLst>
                <a:ext uri="{FF2B5EF4-FFF2-40B4-BE49-F238E27FC236}">
                  <a16:creationId xmlns="" xmlns:a16="http://schemas.microsoft.com/office/drawing/2014/main" id="{F2A039E4-F69C-4905-B047-6891B77F8C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Immagin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ttangolo 10"/>
          <p:cNvSpPr/>
          <p:nvPr/>
        </p:nvSpPr>
        <p:spPr>
          <a:xfrm>
            <a:off x="-3554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4329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432922" y="2336872"/>
            <a:ext cx="2620817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9303581" y="5936187"/>
            <a:ext cx="2743200" cy="365125"/>
          </a:xfrm>
        </p:spPr>
        <p:txBody>
          <a:bodyPr rtlCol="0"/>
          <a:lstStyle/>
          <a:p>
            <a:pPr rtl="0"/>
            <a:fld id="{F07204E9-5FBE-4E40-A9E6-1FD75A71D8D6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432921" y="5936188"/>
            <a:ext cx="6870660" cy="365125"/>
          </a:xfrm>
        </p:spPr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40074" y="753227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6" name="Segnaposto immagine 2">
            <a:extLst>
              <a:ext uri="{FF2B5EF4-FFF2-40B4-BE49-F238E27FC236}">
                <a16:creationId xmlns="" xmlns:a16="http://schemas.microsoft.com/office/drawing/2014/main" id="{5E59F855-D2A7-4662-804E-17B59CD1A4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13022" y="2327474"/>
            <a:ext cx="6833757" cy="3608712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2757395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magin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ttango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1090482"/>
          </a:xfrm>
        </p:spPr>
        <p:txBody>
          <a:bodyPr rtlCol="0" anchor="ctr" anchorCtr="0">
            <a:normAutofit/>
          </a:bodyPr>
          <a:lstStyle>
            <a:lvl1pPr>
              <a:defRPr sz="2400"/>
            </a:lvl1pPr>
          </a:lstStyle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84367D-8F0E-4CCC-BD2A-2EC1B7D3CE3C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3" name="Segnaposto SmartArt 12">
            <a:extLst>
              <a:ext uri="{FF2B5EF4-FFF2-40B4-BE49-F238E27FC236}">
                <a16:creationId xmlns="" xmlns:a16="http://schemas.microsoft.com/office/drawing/2014/main" id="{DBD7FBFD-679C-4A5B-A176-220004B60453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680321" y="386862"/>
            <a:ext cx="9614617" cy="3867638"/>
          </a:xfrm>
        </p:spPr>
        <p:txBody>
          <a:bodyPr rtlCol="0"/>
          <a:lstStyle/>
          <a:p>
            <a:pPr rtl="0"/>
            <a:r>
              <a:rPr lang="it-IT" noProof="0" smtClean="0"/>
              <a:t>Fare clic sull'icona per aggiungere un elemento grafico SmartArt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259966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="" xmlns:a16="http://schemas.microsoft.com/office/drawing/2014/main" id="{22B243BA-55F2-42F1-B294-0EB708FCD888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Elemento grafico 12" descr="Ingranaggio singolo">
              <a:extLst>
                <a:ext uri="{FF2B5EF4-FFF2-40B4-BE49-F238E27FC236}">
                  <a16:creationId xmlns="" xmlns:a16="http://schemas.microsoft.com/office/drawing/2014/main" id="{46408269-63CF-4017-AC0D-C35B044D307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Elemento grafico 13" descr="Ingranaggio singolo">
              <a:extLst>
                <a:ext uri="{FF2B5EF4-FFF2-40B4-BE49-F238E27FC236}">
                  <a16:creationId xmlns="" xmlns:a16="http://schemas.microsoft.com/office/drawing/2014/main" id="{7A3695B4-ADE3-45A9-8119-67D5F83A8C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Elemento grafico 14" descr="Ingranaggio singolo">
              <a:extLst>
                <a:ext uri="{FF2B5EF4-FFF2-40B4-BE49-F238E27FC236}">
                  <a16:creationId xmlns="" xmlns:a16="http://schemas.microsoft.com/office/drawing/2014/main" id="{6B8F0030-0551-4558-8533-64D2E4838D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Elemento grafico 15" descr="Ingranaggio singolo">
              <a:extLst>
                <a:ext uri="{FF2B5EF4-FFF2-40B4-BE49-F238E27FC236}">
                  <a16:creationId xmlns="" xmlns:a16="http://schemas.microsoft.com/office/drawing/2014/main" id="{59607E3E-29E0-44E4-899A-0955FA4D36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Elemento grafico 16" descr="Ingranaggio singolo">
              <a:extLst>
                <a:ext uri="{FF2B5EF4-FFF2-40B4-BE49-F238E27FC236}">
                  <a16:creationId xmlns="" xmlns:a16="http://schemas.microsoft.com/office/drawing/2014/main" id="{AD4251FC-462A-4B83-9F84-2358E52E31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Immagin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magine 8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ttango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 rtl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61E253-DA65-4F01-A09A-BECA8AD889BD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14006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o 17">
            <a:extLst>
              <a:ext uri="{FF2B5EF4-FFF2-40B4-BE49-F238E27FC236}">
                <a16:creationId xmlns="" xmlns:a16="http://schemas.microsoft.com/office/drawing/2014/main" id="{D7FCAB52-C8F0-4659-9B95-C792632631CE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9" name="Elemento grafico 18" descr="Ingranaggio singolo">
              <a:extLst>
                <a:ext uri="{FF2B5EF4-FFF2-40B4-BE49-F238E27FC236}">
                  <a16:creationId xmlns="" xmlns:a16="http://schemas.microsoft.com/office/drawing/2014/main" id="{5E98770F-9E46-4F69-9A76-F671813AF57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20" name="Elemento grafico 19" descr="Ingranaggio singolo">
              <a:extLst>
                <a:ext uri="{FF2B5EF4-FFF2-40B4-BE49-F238E27FC236}">
                  <a16:creationId xmlns="" xmlns:a16="http://schemas.microsoft.com/office/drawing/2014/main" id="{F08BF8CF-C3C2-4767-B88B-DE07E6A628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1" name="Elemento grafico 20" descr="Ingranaggio singolo">
              <a:extLst>
                <a:ext uri="{FF2B5EF4-FFF2-40B4-BE49-F238E27FC236}">
                  <a16:creationId xmlns="" xmlns:a16="http://schemas.microsoft.com/office/drawing/2014/main" id="{E63AFEB7-4AAE-448E-8B0B-C2F2287771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2" name="Elemento grafico 21" descr="Ingranaggio singolo">
              <a:extLst>
                <a:ext uri="{FF2B5EF4-FFF2-40B4-BE49-F238E27FC236}">
                  <a16:creationId xmlns="" xmlns:a16="http://schemas.microsoft.com/office/drawing/2014/main" id="{E279C731-1AAF-453A-94B0-6CC2920395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1" name="Immagine 10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Immagine 12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ttangolo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ttangolo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12" name="Segnaposto testo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 rtl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A717B7-2844-4B83-831D-6583702535F7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6" name="Casella di testo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it-IT" sz="7200" noProof="0" dirty="0" smtClean="0">
                <a:solidFill>
                  <a:schemeClr val="tx1"/>
                </a:solidFill>
                <a:effectLst/>
              </a:rPr>
              <a:t>"</a:t>
            </a:r>
            <a:endParaRPr lang="it-IT" sz="7200" noProof="0" dirty="0">
              <a:solidFill>
                <a:schemeClr val="tx1"/>
              </a:solidFill>
              <a:effectLst/>
            </a:endParaRPr>
          </a:p>
        </p:txBody>
      </p:sp>
      <p:sp>
        <p:nvSpPr>
          <p:cNvPr id="17" name="Casella di testo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it-IT" sz="7200" noProof="0" dirty="0" smtClean="0">
                <a:solidFill>
                  <a:schemeClr val="tx1"/>
                </a:solidFill>
                <a:effectLst/>
              </a:rPr>
              <a:t>"</a:t>
            </a:r>
            <a:endParaRPr lang="it-IT" sz="7200" noProof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3132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="" xmlns:a16="http://schemas.microsoft.com/office/drawing/2014/main" id="{8CB2BD5A-C0EC-4AC1-BBF1-851D8321B964}"/>
              </a:ext>
            </a:extLst>
          </p:cNvPr>
          <p:cNvGrpSpPr/>
          <p:nvPr userDrawn="1"/>
        </p:nvGrpSpPr>
        <p:grpSpPr>
          <a:xfrm rot="5400000">
            <a:off x="188826" y="1282475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Elemento grafico 12" descr="Ingranaggio singolo">
              <a:extLst>
                <a:ext uri="{FF2B5EF4-FFF2-40B4-BE49-F238E27FC236}">
                  <a16:creationId xmlns="" xmlns:a16="http://schemas.microsoft.com/office/drawing/2014/main" id="{538A56DB-6938-460F-9BB3-A0A34C234B3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Elemento grafico 13" descr="Ingranaggio singolo">
              <a:extLst>
                <a:ext uri="{FF2B5EF4-FFF2-40B4-BE49-F238E27FC236}">
                  <a16:creationId xmlns="" xmlns:a16="http://schemas.microsoft.com/office/drawing/2014/main" id="{E2A1D679-9D00-4DC7-82EC-B6C33270E7F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Elemento grafico 14" descr="Ingranaggio singolo">
              <a:extLst>
                <a:ext uri="{FF2B5EF4-FFF2-40B4-BE49-F238E27FC236}">
                  <a16:creationId xmlns="" xmlns:a16="http://schemas.microsoft.com/office/drawing/2014/main" id="{8DFB6E86-77FA-4731-B7FA-5A63254A3E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Elemento grafico 15" descr="Ingranaggio singolo">
              <a:extLst>
                <a:ext uri="{FF2B5EF4-FFF2-40B4-BE49-F238E27FC236}">
                  <a16:creationId xmlns="" xmlns:a16="http://schemas.microsoft.com/office/drawing/2014/main" id="{982D40F0-DDB8-45E0-B9D1-5964842C730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Elemento grafico 16" descr="Ingranaggio singolo">
              <a:extLst>
                <a:ext uri="{FF2B5EF4-FFF2-40B4-BE49-F238E27FC236}">
                  <a16:creationId xmlns="" xmlns:a16="http://schemas.microsoft.com/office/drawing/2014/main" id="{D744A42C-4948-489C-8EB2-12C65C47E9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9" name="Immagine 8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89" y="5928628"/>
            <a:ext cx="10437812" cy="321164"/>
          </a:xfrm>
          <a:prstGeom prst="rect">
            <a:avLst/>
          </a:prstGeom>
        </p:spPr>
      </p:pic>
      <p:sp>
        <p:nvSpPr>
          <p:cNvPr id="11" name="Rettangolo 10"/>
          <p:cNvSpPr/>
          <p:nvPr/>
        </p:nvSpPr>
        <p:spPr bwMode="ltGray">
          <a:xfrm>
            <a:off x="1754188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ttangolo 11"/>
          <p:cNvSpPr/>
          <p:nvPr/>
        </p:nvSpPr>
        <p:spPr>
          <a:xfrm>
            <a:off x="-4931" y="4556102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77332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177333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9047994" y="5936187"/>
            <a:ext cx="2743200" cy="365125"/>
          </a:xfrm>
        </p:spPr>
        <p:txBody>
          <a:bodyPr rtlCol="0"/>
          <a:lstStyle/>
          <a:p>
            <a:pPr rtl="0"/>
            <a:fld id="{3760E241-AE6A-447F-B7A9-11944C21EF67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177334" y="5936188"/>
            <a:ext cx="6870660" cy="365125"/>
          </a:xfrm>
        </p:spPr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8697" y="4698039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568936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uppo 22">
            <a:extLst>
              <a:ext uri="{FF2B5EF4-FFF2-40B4-BE49-F238E27FC236}">
                <a16:creationId xmlns="" xmlns:a16="http://schemas.microsoft.com/office/drawing/2014/main" id="{BFC60FB4-27C2-4896-9B64-2DFE33815CE2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24" name="Elemento grafico 23" descr="Ingranaggio singolo">
              <a:extLst>
                <a:ext uri="{FF2B5EF4-FFF2-40B4-BE49-F238E27FC236}">
                  <a16:creationId xmlns="" xmlns:a16="http://schemas.microsoft.com/office/drawing/2014/main" id="{EE89D477-BED5-4149-965A-0C122D97A01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25" name="Elemento grafico 24" descr="Ingranaggio singolo">
              <a:extLst>
                <a:ext uri="{FF2B5EF4-FFF2-40B4-BE49-F238E27FC236}">
                  <a16:creationId xmlns="" xmlns:a16="http://schemas.microsoft.com/office/drawing/2014/main" id="{5CCE09A4-D09F-43A2-8459-2E9D3E9602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26" name="Elemento grafico 25" descr="Ingranaggio singolo">
              <a:extLst>
                <a:ext uri="{FF2B5EF4-FFF2-40B4-BE49-F238E27FC236}">
                  <a16:creationId xmlns="" xmlns:a16="http://schemas.microsoft.com/office/drawing/2014/main" id="{9A46A1B3-2A0B-4FFE-AE15-A11187E434D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27" name="Elemento grafico 26" descr="Ingranaggio singolo">
              <a:extLst>
                <a:ext uri="{FF2B5EF4-FFF2-40B4-BE49-F238E27FC236}">
                  <a16:creationId xmlns="" xmlns:a16="http://schemas.microsoft.com/office/drawing/2014/main" id="{D4F4A02A-94BC-4984-A372-3B77FC854C2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3" name="Immagine 12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Immagine 13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ttangolo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olo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7" name="Segnaposto testo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8" name="Segnaposto testo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9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10" name="Segnaposto testo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11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 rtl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12" name="Segnaposto testo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 rtl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F1FD26-3550-42A7-9F53-19D54A96220E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528377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o 17">
            <a:extLst>
              <a:ext uri="{FF2B5EF4-FFF2-40B4-BE49-F238E27FC236}">
                <a16:creationId xmlns="" xmlns:a16="http://schemas.microsoft.com/office/drawing/2014/main" id="{D1F89FDF-9788-47AD-B230-0314E7C8D087}"/>
              </a:ext>
            </a:extLst>
          </p:cNvPr>
          <p:cNvGrpSpPr/>
          <p:nvPr userDrawn="1"/>
        </p:nvGrpSpPr>
        <p:grpSpPr>
          <a:xfrm rot="10800000">
            <a:off x="99308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9" name="Elemento grafico 18" descr="Ingranaggio singolo">
              <a:extLst>
                <a:ext uri="{FF2B5EF4-FFF2-40B4-BE49-F238E27FC236}">
                  <a16:creationId xmlns="" xmlns:a16="http://schemas.microsoft.com/office/drawing/2014/main" id="{9CD6B783-A97E-437E-B4E2-F7D761F0A2E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20" name="Elemento grafico 19" descr="Ingranaggio singolo">
              <a:extLst>
                <a:ext uri="{FF2B5EF4-FFF2-40B4-BE49-F238E27FC236}">
                  <a16:creationId xmlns="" xmlns:a16="http://schemas.microsoft.com/office/drawing/2014/main" id="{4699BB72-0480-4165-8D15-316CEED8CE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21" name="Elemento grafico 20" descr="Ingranaggio singolo">
              <a:extLst>
                <a:ext uri="{FF2B5EF4-FFF2-40B4-BE49-F238E27FC236}">
                  <a16:creationId xmlns="" xmlns:a16="http://schemas.microsoft.com/office/drawing/2014/main" id="{685C07D9-1911-4085-8555-C992A61B10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22" name="Elemento grafico 21" descr="Ingranaggio singolo">
              <a:extLst>
                <a:ext uri="{FF2B5EF4-FFF2-40B4-BE49-F238E27FC236}">
                  <a16:creationId xmlns="" xmlns:a16="http://schemas.microsoft.com/office/drawing/2014/main" id="{D621B3C3-2371-4ED0-BC1D-87AABF852B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23" name="Elemento grafico 22" descr="Ingranaggio singolo">
              <a:extLst>
                <a:ext uri="{FF2B5EF4-FFF2-40B4-BE49-F238E27FC236}">
                  <a16:creationId xmlns="" xmlns:a16="http://schemas.microsoft.com/office/drawing/2014/main" id="{D7D15287-50FE-4441-BA06-D454D73F7E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13" name="Immagine 12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3076" y="1970240"/>
            <a:ext cx="10437812" cy="321164"/>
          </a:xfrm>
          <a:prstGeom prst="rect">
            <a:avLst/>
          </a:prstGeom>
        </p:spPr>
      </p:pic>
      <p:pic>
        <p:nvPicPr>
          <p:cNvPr id="14" name="Immagine 13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ttangolo 16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8989256" y="5936187"/>
            <a:ext cx="2743200" cy="365125"/>
          </a:xfrm>
        </p:spPr>
        <p:txBody>
          <a:bodyPr rtlCol="0"/>
          <a:lstStyle/>
          <a:p>
            <a:pPr rtl="0"/>
            <a:fld id="{F114E3B7-2B7B-4268-B497-15F169A0F570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118596" y="5936188"/>
            <a:ext cx="6870660" cy="365125"/>
          </a:xfrm>
        </p:spPr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40493" y="748304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  <p:cxnSp>
        <p:nvCxnSpPr>
          <p:cNvPr id="33" name="Connettore diritto 32">
            <a:extLst>
              <a:ext uri="{FF2B5EF4-FFF2-40B4-BE49-F238E27FC236}">
                <a16:creationId xmlns="" xmlns:a16="http://schemas.microsoft.com/office/drawing/2014/main" id="{2664D24B-EA78-4E18-9226-569365267E5E}"/>
              </a:ext>
            </a:extLst>
          </p:cNvPr>
          <p:cNvCxnSpPr/>
          <p:nvPr userDrawn="1"/>
        </p:nvCxnSpPr>
        <p:spPr>
          <a:xfrm>
            <a:off x="8571139" y="969699"/>
            <a:ext cx="0" cy="648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olo 1">
            <a:extLst>
              <a:ext uri="{FF2B5EF4-FFF2-40B4-BE49-F238E27FC236}">
                <a16:creationId xmlns="" xmlns:a16="http://schemas.microsoft.com/office/drawing/2014/main" id="{5BE17E03-04A7-46ED-8623-88DFFD7E30B0}"/>
              </a:ext>
            </a:extLst>
          </p:cNvPr>
          <p:cNvSpPr txBox="1">
            <a:spLocks/>
          </p:cNvSpPr>
          <p:nvPr userDrawn="1"/>
        </p:nvSpPr>
        <p:spPr>
          <a:xfrm>
            <a:off x="2106131" y="790252"/>
            <a:ext cx="3060802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/>
            <a:endParaRPr lang="it-IT" sz="2400" noProof="0" dirty="0"/>
          </a:p>
        </p:txBody>
      </p:sp>
      <p:cxnSp>
        <p:nvCxnSpPr>
          <p:cNvPr id="38" name="Connettore diritto 37">
            <a:extLst>
              <a:ext uri="{FF2B5EF4-FFF2-40B4-BE49-F238E27FC236}">
                <a16:creationId xmlns="" xmlns:a16="http://schemas.microsoft.com/office/drawing/2014/main" id="{A3840076-AFCB-4C84-8E23-85DAD3CBEF3E}"/>
              </a:ext>
            </a:extLst>
          </p:cNvPr>
          <p:cNvCxnSpPr/>
          <p:nvPr userDrawn="1"/>
        </p:nvCxnSpPr>
        <p:spPr>
          <a:xfrm>
            <a:off x="5294539" y="969699"/>
            <a:ext cx="0" cy="64800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olo 50">
            <a:extLst>
              <a:ext uri="{FF2B5EF4-FFF2-40B4-BE49-F238E27FC236}">
                <a16:creationId xmlns="" xmlns:a16="http://schemas.microsoft.com/office/drawing/2014/main" id="{BBA20603-8433-4B38-976F-F18CF78D6B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06132" y="735087"/>
            <a:ext cx="3060802" cy="1080938"/>
          </a:xfrm>
        </p:spPr>
        <p:txBody>
          <a:bodyPr rtlCol="0" anchor="ctr" anchorCtr="0"/>
          <a:lstStyle>
            <a:lvl1pPr algn="ctr">
              <a:defRPr b="0"/>
            </a:lvl1pPr>
          </a:lstStyle>
          <a:p>
            <a:pPr lvl="0" rtl="0"/>
            <a:r>
              <a:rPr lang="it-IT" noProof="0" dirty="0" smtClean="0"/>
              <a:t>Fare clic per modificare gli stili del testo dello schema</a:t>
            </a:r>
            <a:endParaRPr lang="it-IT" noProof="0" dirty="0"/>
          </a:p>
        </p:txBody>
      </p:sp>
      <p:sp>
        <p:nvSpPr>
          <p:cNvPr id="53" name="Segnaposto testo 52">
            <a:extLst>
              <a:ext uri="{FF2B5EF4-FFF2-40B4-BE49-F238E27FC236}">
                <a16:creationId xmlns="" xmlns:a16="http://schemas.microsoft.com/office/drawing/2014/main" id="{EF340F6C-3335-49B0-AE89-7103CA6A7F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84611" y="735013"/>
            <a:ext cx="3060700" cy="1081087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3600">
                <a:latin typeface="+mj-lt"/>
              </a:defRPr>
            </a:lvl1pPr>
            <a:lvl2pPr>
              <a:defRPr sz="3600">
                <a:latin typeface="+mj-lt"/>
              </a:defRPr>
            </a:lvl2pPr>
            <a:lvl3pPr>
              <a:defRPr sz="36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600">
                <a:latin typeface="+mj-lt"/>
              </a:defRPr>
            </a:lvl5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55" name="Segnaposto testo 54">
            <a:extLst>
              <a:ext uri="{FF2B5EF4-FFF2-40B4-BE49-F238E27FC236}">
                <a16:creationId xmlns="" xmlns:a16="http://schemas.microsoft.com/office/drawing/2014/main" id="{1F0AD31D-2FFB-40A9-96C2-F4EE3869B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62988" y="746125"/>
            <a:ext cx="3070225" cy="10588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3600">
                <a:latin typeface="+mj-lt"/>
              </a:defRPr>
            </a:lvl1pPr>
            <a:lvl2pPr algn="ctr">
              <a:defRPr sz="3600">
                <a:latin typeface="+mj-lt"/>
              </a:defRPr>
            </a:lvl2pPr>
            <a:lvl3pPr algn="ctr">
              <a:defRPr sz="3600">
                <a:latin typeface="+mj-lt"/>
              </a:defRPr>
            </a:lvl3pPr>
            <a:lvl4pPr algn="ctr">
              <a:defRPr sz="3600">
                <a:latin typeface="+mj-lt"/>
              </a:defRPr>
            </a:lvl4pPr>
            <a:lvl5pPr algn="ctr">
              <a:defRPr sz="3600">
                <a:latin typeface="+mj-lt"/>
              </a:defRPr>
            </a:lvl5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57" name="Segnaposto contenuto 56">
            <a:extLst>
              <a:ext uri="{FF2B5EF4-FFF2-40B4-BE49-F238E27FC236}">
                <a16:creationId xmlns="" xmlns:a16="http://schemas.microsoft.com/office/drawing/2014/main" id="{52B689E9-5B4C-4CC0-AAA4-847EB66C3302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2106131" y="2116138"/>
            <a:ext cx="3060802" cy="3713162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58" name="Segnaposto contenuto 56">
            <a:extLst>
              <a:ext uri="{FF2B5EF4-FFF2-40B4-BE49-F238E27FC236}">
                <a16:creationId xmlns="" xmlns:a16="http://schemas.microsoft.com/office/drawing/2014/main" id="{1D5202CC-08D0-4157-9CB3-AA1EF4A2C855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5384611" y="2103211"/>
            <a:ext cx="3060802" cy="3713162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59" name="Segnaposto contenuto 56">
            <a:extLst>
              <a:ext uri="{FF2B5EF4-FFF2-40B4-BE49-F238E27FC236}">
                <a16:creationId xmlns="" xmlns:a16="http://schemas.microsoft.com/office/drawing/2014/main" id="{7BE8E782-50B7-4C4E-BEA5-DDA27E0F6817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8659892" y="2097613"/>
            <a:ext cx="3060802" cy="3713162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7253014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onna 3 immagini">
    <p:bg bwMode="blackWhite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uppo 27">
            <a:extLst>
              <a:ext uri="{FF2B5EF4-FFF2-40B4-BE49-F238E27FC236}">
                <a16:creationId xmlns="" xmlns:a16="http://schemas.microsoft.com/office/drawing/2014/main" id="{2C074DF2-6D4F-4B58-A82E-6322DB69A6CC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42297"/>
            <a:chOff x="7232499" y="-159283"/>
            <a:chExt cx="4959501" cy="5242297"/>
          </a:xfrm>
          <a:solidFill>
            <a:srgbClr val="76280B">
              <a:alpha val="60000"/>
            </a:srgbClr>
          </a:solidFill>
        </p:grpSpPr>
        <p:pic>
          <p:nvPicPr>
            <p:cNvPr id="29" name="Elemento grafico 28" descr="Ingranaggio singolo">
              <a:extLst>
                <a:ext uri="{FF2B5EF4-FFF2-40B4-BE49-F238E27FC236}">
                  <a16:creationId xmlns="" xmlns:a16="http://schemas.microsoft.com/office/drawing/2014/main" id="{B9A8CB2C-0A50-43EC-A2C7-F536FF84DE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31" name="Elemento grafico 30" descr="Ingranaggio singolo">
              <a:extLst>
                <a:ext uri="{FF2B5EF4-FFF2-40B4-BE49-F238E27FC236}">
                  <a16:creationId xmlns="" xmlns:a16="http://schemas.microsoft.com/office/drawing/2014/main" id="{71F3D36D-2C1A-4D06-A27F-6A64AA1188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32" name="Elemento grafico 31" descr="Ingranaggio singolo">
              <a:extLst>
                <a:ext uri="{FF2B5EF4-FFF2-40B4-BE49-F238E27FC236}">
                  <a16:creationId xmlns="" xmlns:a16="http://schemas.microsoft.com/office/drawing/2014/main" id="{61F0F601-D5AC-45C0-92B6-2376085B0D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203014"/>
              <a:ext cx="2880000" cy="2880000"/>
            </a:xfrm>
            <a:prstGeom prst="rect">
              <a:avLst/>
            </a:prstGeom>
          </p:spPr>
        </p:pic>
        <p:pic>
          <p:nvPicPr>
            <p:cNvPr id="33" name="Elemento grafico 32" descr="Ingranaggio singolo">
              <a:extLst>
                <a:ext uri="{FF2B5EF4-FFF2-40B4-BE49-F238E27FC236}">
                  <a16:creationId xmlns="" xmlns:a16="http://schemas.microsoft.com/office/drawing/2014/main" id="{DE792A6A-B423-4979-BD59-4CD4A74069B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5" name="Immagine 14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magine 15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ttangolo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ttango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olo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19" name="Segnaposto testo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20" name="Segnaposto immagine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 dirty="0"/>
          </a:p>
        </p:txBody>
      </p:sp>
      <p:sp>
        <p:nvSpPr>
          <p:cNvPr id="21" name="Segnaposto testo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 rtl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22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23" name="Segnaposto immagine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 dirty="0"/>
          </a:p>
        </p:txBody>
      </p:sp>
      <p:sp>
        <p:nvSpPr>
          <p:cNvPr id="24" name="Segnaposto testo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25" name="Segnaposto testo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 rtl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26" name="Segnaposto immagine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it-IT" noProof="0" smtClean="0"/>
              <a:t>Fare clic sull'icona per inserire un'immagine</a:t>
            </a:r>
            <a:endParaRPr lang="it-IT" noProof="0" dirty="0"/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854470-723D-418C-9292-6E04F5F0D56C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2556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più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>
            <a:extLst>
              <a:ext uri="{FF2B5EF4-FFF2-40B4-BE49-F238E27FC236}">
                <a16:creationId xmlns="" xmlns:a16="http://schemas.microsoft.com/office/drawing/2014/main" id="{4E106B9E-EBA8-4369-8705-FDBBA60DC7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60549" y="2101850"/>
            <a:ext cx="4433401" cy="823913"/>
          </a:xfrm>
        </p:spPr>
        <p:txBody>
          <a:bodyPr rtlCol="0"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grpSp>
        <p:nvGrpSpPr>
          <p:cNvPr id="11" name="Gruppo 10">
            <a:extLst>
              <a:ext uri="{FF2B5EF4-FFF2-40B4-BE49-F238E27FC236}">
                <a16:creationId xmlns="" xmlns:a16="http://schemas.microsoft.com/office/drawing/2014/main" id="{180D0165-A38B-4CE8-AE4D-186DBC04F8D4}"/>
              </a:ext>
            </a:extLst>
          </p:cNvPr>
          <p:cNvGrpSpPr/>
          <p:nvPr userDrawn="1"/>
        </p:nvGrpSpPr>
        <p:grpSpPr bwMode="ltGray">
          <a:xfrm rot="5400000">
            <a:off x="7251814" y="1766245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12" name="Elemento grafico 11" descr="Ingranaggio singolo">
              <a:extLst>
                <a:ext uri="{FF2B5EF4-FFF2-40B4-BE49-F238E27FC236}">
                  <a16:creationId xmlns="" xmlns:a16="http://schemas.microsoft.com/office/drawing/2014/main" id="{90C052C9-F1E0-4264-8CAC-31B0B8F76D6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3" name="Elemento grafico 12" descr="Ingranaggio singolo">
              <a:extLst>
                <a:ext uri="{FF2B5EF4-FFF2-40B4-BE49-F238E27FC236}">
                  <a16:creationId xmlns="" xmlns:a16="http://schemas.microsoft.com/office/drawing/2014/main" id="{892FFF3D-7B2E-44EB-83BA-5453FEC489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4" name="Elemento grafico 13" descr="Ingranaggio singolo">
              <a:extLst>
                <a:ext uri="{FF2B5EF4-FFF2-40B4-BE49-F238E27FC236}">
                  <a16:creationId xmlns="" xmlns:a16="http://schemas.microsoft.com/office/drawing/2014/main" id="{CC5A9AF4-A787-49A3-83CF-889F9AEE0D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19" name="Elemento grafico 18" descr="Ingranaggio singolo">
              <a:extLst>
                <a:ext uri="{FF2B5EF4-FFF2-40B4-BE49-F238E27FC236}">
                  <a16:creationId xmlns="" xmlns:a16="http://schemas.microsoft.com/office/drawing/2014/main" id="{B5D192A5-6FE9-49BC-9104-102935BA03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15" name="Immagine 14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magine 15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ttangolo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ttango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4292E34-2CE9-4B05-A5B5-F016C868AFA8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24" name="Segnaposto testo 7">
            <a:extLst>
              <a:ext uri="{FF2B5EF4-FFF2-40B4-BE49-F238E27FC236}">
                <a16:creationId xmlns="" xmlns:a16="http://schemas.microsoft.com/office/drawing/2014/main" id="{F099E8F9-E092-4E4C-AB87-FB2B4EC4D0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860549" y="3044624"/>
            <a:ext cx="4433401" cy="823913"/>
          </a:xfrm>
        </p:spPr>
        <p:txBody>
          <a:bodyPr rtlCol="0"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25" name="Segnaposto testo 7">
            <a:extLst>
              <a:ext uri="{FF2B5EF4-FFF2-40B4-BE49-F238E27FC236}">
                <a16:creationId xmlns="" xmlns:a16="http://schemas.microsoft.com/office/drawing/2014/main" id="{782CF4FC-13E5-4A63-BCF2-3AF43B5F15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60549" y="3987398"/>
            <a:ext cx="4433401" cy="823913"/>
          </a:xfrm>
        </p:spPr>
        <p:txBody>
          <a:bodyPr rtlCol="0"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26" name="Segnaposto testo 7">
            <a:extLst>
              <a:ext uri="{FF2B5EF4-FFF2-40B4-BE49-F238E27FC236}">
                <a16:creationId xmlns="" xmlns:a16="http://schemas.microsoft.com/office/drawing/2014/main" id="{8523C4DE-E0C6-4EE1-9145-DA78191746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0549" y="4930171"/>
            <a:ext cx="4433401" cy="823913"/>
          </a:xfrm>
        </p:spPr>
        <p:txBody>
          <a:bodyPr rtlCol="0" anchor="ctr" anchorCtr="0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035263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uppo 17">
            <a:extLst>
              <a:ext uri="{FF2B5EF4-FFF2-40B4-BE49-F238E27FC236}">
                <a16:creationId xmlns="" xmlns:a16="http://schemas.microsoft.com/office/drawing/2014/main" id="{EE363D07-B7E9-4C17-BF5B-ADACCCAD7C6C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2" name="Elemento grafico 11" descr="Ingranaggio singolo">
              <a:extLst>
                <a:ext uri="{FF2B5EF4-FFF2-40B4-BE49-F238E27FC236}">
                  <a16:creationId xmlns="" xmlns:a16="http://schemas.microsoft.com/office/drawing/2014/main" id="{BF7F7D52-1EF2-49FA-AE87-7BE7232893F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3" name="Elemento grafico 12" descr="Ingranaggio singolo">
              <a:extLst>
                <a:ext uri="{FF2B5EF4-FFF2-40B4-BE49-F238E27FC236}">
                  <a16:creationId xmlns="" xmlns:a16="http://schemas.microsoft.com/office/drawing/2014/main" id="{ACC0D449-4064-40FD-A10D-BE7844EB87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4" name="Elemento grafico 13" descr="Ingranaggio singolo">
              <a:extLst>
                <a:ext uri="{FF2B5EF4-FFF2-40B4-BE49-F238E27FC236}">
                  <a16:creationId xmlns="" xmlns:a16="http://schemas.microsoft.com/office/drawing/2014/main" id="{1FE621D1-1FD9-49E2-99C8-0CB37634CD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Elemento grafico 15" descr="Ingranaggio singolo">
              <a:extLst>
                <a:ext uri="{FF2B5EF4-FFF2-40B4-BE49-F238E27FC236}">
                  <a16:creationId xmlns="" xmlns:a16="http://schemas.microsoft.com/office/drawing/2014/main" id="{0EA6856C-35D0-465E-B0CB-B889D4DA0B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Elemento grafico 16" descr="Ingranaggio singolo">
              <a:extLst>
                <a:ext uri="{FF2B5EF4-FFF2-40B4-BE49-F238E27FC236}">
                  <a16:creationId xmlns="" xmlns:a16="http://schemas.microsoft.com/office/drawing/2014/main" id="{A493FB47-F1DA-40B8-A1F4-115CD1F708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7" name="Immagine 6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Immagine 7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ttangolo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989E8B8-2F0E-4CA5-A015-3232BD1B4AAB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0330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="" xmlns:a16="http://schemas.microsoft.com/office/drawing/2014/main" id="{CBF5BF6C-5F7D-464E-B42E-D194CF355A7E}"/>
              </a:ext>
            </a:extLst>
          </p:cNvPr>
          <p:cNvGrpSpPr/>
          <p:nvPr userDrawn="1"/>
        </p:nvGrpSpPr>
        <p:grpSpPr bwMode="ltGray">
          <a:xfrm rot="5400000">
            <a:off x="7096454" y="1615369"/>
            <a:ext cx="4959501" cy="5525761"/>
            <a:chOff x="7232499" y="-159283"/>
            <a:chExt cx="4959501" cy="5525761"/>
          </a:xfrm>
          <a:solidFill>
            <a:srgbClr val="76280B">
              <a:alpha val="60000"/>
            </a:srgbClr>
          </a:solidFill>
        </p:grpSpPr>
        <p:pic>
          <p:nvPicPr>
            <p:cNvPr id="13" name="Elemento grafico 12" descr="Ingranaggio singolo">
              <a:extLst>
                <a:ext uri="{FF2B5EF4-FFF2-40B4-BE49-F238E27FC236}">
                  <a16:creationId xmlns="" xmlns:a16="http://schemas.microsoft.com/office/drawing/2014/main" id="{8F045C13-A0AE-4F21-8EE7-47DCE4B458F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14" name="Elemento grafico 13" descr="Ingranaggio singolo">
              <a:extLst>
                <a:ext uri="{FF2B5EF4-FFF2-40B4-BE49-F238E27FC236}">
                  <a16:creationId xmlns="" xmlns:a16="http://schemas.microsoft.com/office/drawing/2014/main" id="{D5197B13-7446-4E28-A62C-4543D7BD632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5" name="Elemento grafico 14" descr="Ingranaggio singolo">
              <a:extLst>
                <a:ext uri="{FF2B5EF4-FFF2-40B4-BE49-F238E27FC236}">
                  <a16:creationId xmlns="" xmlns:a16="http://schemas.microsoft.com/office/drawing/2014/main" id="{4B5B975A-536D-4192-B3DE-875F5E141A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486478"/>
              <a:ext cx="2880000" cy="2880000"/>
            </a:xfrm>
            <a:prstGeom prst="rect">
              <a:avLst/>
            </a:prstGeom>
          </p:spPr>
        </p:pic>
        <p:pic>
          <p:nvPicPr>
            <p:cNvPr id="16" name="Elemento grafico 15" descr="Ingranaggio singolo">
              <a:extLst>
                <a:ext uri="{FF2B5EF4-FFF2-40B4-BE49-F238E27FC236}">
                  <a16:creationId xmlns="" xmlns:a16="http://schemas.microsoft.com/office/drawing/2014/main" id="{5BB09BB4-511A-4714-92A7-D9CA09D1FD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8" name="Immagin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magine 8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ttango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6A8EAE-9C5A-449C-AAD0-B7BF8C153140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62720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="" xmlns:a16="http://schemas.microsoft.com/office/drawing/2014/main" id="{11281ABC-1821-4B63-88B5-74D2B13A11AF}"/>
              </a:ext>
            </a:extLst>
          </p:cNvPr>
          <p:cNvGrpSpPr/>
          <p:nvPr userDrawn="1"/>
        </p:nvGrpSpPr>
        <p:grpSpPr>
          <a:xfrm rot="5400000">
            <a:off x="175132" y="1273331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Elemento grafico 12" descr="Ingranaggio singolo">
              <a:extLst>
                <a:ext uri="{FF2B5EF4-FFF2-40B4-BE49-F238E27FC236}">
                  <a16:creationId xmlns="" xmlns:a16="http://schemas.microsoft.com/office/drawing/2014/main" id="{0BD16937-7ADD-43BC-AFAD-ABA8E1E4D0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Elemento grafico 13" descr="Ingranaggio singolo">
              <a:extLst>
                <a:ext uri="{FF2B5EF4-FFF2-40B4-BE49-F238E27FC236}">
                  <a16:creationId xmlns="" xmlns:a16="http://schemas.microsoft.com/office/drawing/2014/main" id="{A93E95CB-8B7F-4CE0-BD90-8078D78E5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Elemento grafico 14" descr="Ingranaggio singolo">
              <a:extLst>
                <a:ext uri="{FF2B5EF4-FFF2-40B4-BE49-F238E27FC236}">
                  <a16:creationId xmlns="" xmlns:a16="http://schemas.microsoft.com/office/drawing/2014/main" id="{308EA72E-9FD8-4137-AF70-2F45B4623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Elemento grafico 15" descr="Ingranaggio singolo">
              <a:extLst>
                <a:ext uri="{FF2B5EF4-FFF2-40B4-BE49-F238E27FC236}">
                  <a16:creationId xmlns="" xmlns:a16="http://schemas.microsoft.com/office/drawing/2014/main" id="{7E5F03E5-E60E-40E5-996F-CE212FF642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Elemento grafico 16" descr="Ingranaggio singolo">
              <a:extLst>
                <a:ext uri="{FF2B5EF4-FFF2-40B4-BE49-F238E27FC236}">
                  <a16:creationId xmlns="" xmlns:a16="http://schemas.microsoft.com/office/drawing/2014/main" id="{7EB0518D-8C62-493A-B053-F7B2F4129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Immagin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ttangolo 10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37646" y="753228"/>
            <a:ext cx="9613861" cy="1080938"/>
          </a:xfrm>
        </p:spPr>
        <p:txBody>
          <a:bodyPr rtlCol="0"/>
          <a:lstStyle/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137645" y="2336873"/>
            <a:ext cx="4698358" cy="3599316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7051448" y="2336873"/>
            <a:ext cx="4700058" cy="3599316"/>
          </a:xfrm>
        </p:spPr>
        <p:txBody>
          <a:bodyPr rtlCol="0" anchor="ctr" anchorCtr="0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9008306" y="5936187"/>
            <a:ext cx="2743200" cy="365125"/>
          </a:xfrm>
        </p:spPr>
        <p:txBody>
          <a:bodyPr rtlCol="0"/>
          <a:lstStyle/>
          <a:p>
            <a:pPr rtl="0"/>
            <a:fld id="{F7765507-ACD6-48B5-9E7F-CF9E4EB2715C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137646" y="5936188"/>
            <a:ext cx="6870660" cy="365125"/>
          </a:xfrm>
        </p:spPr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56705" y="753227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06977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o 13">
            <a:extLst>
              <a:ext uri="{FF2B5EF4-FFF2-40B4-BE49-F238E27FC236}">
                <a16:creationId xmlns="" xmlns:a16="http://schemas.microsoft.com/office/drawing/2014/main" id="{F90C5C8C-B074-498F-921D-CC0B5DF8FBD3}"/>
              </a:ext>
            </a:extLst>
          </p:cNvPr>
          <p:cNvGrpSpPr/>
          <p:nvPr userDrawn="1"/>
        </p:nvGrpSpPr>
        <p:grpSpPr>
          <a:xfrm rot="10800000">
            <a:off x="108452" y="75467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5" name="Elemento grafico 14" descr="Ingranaggio singolo">
              <a:extLst>
                <a:ext uri="{FF2B5EF4-FFF2-40B4-BE49-F238E27FC236}">
                  <a16:creationId xmlns="" xmlns:a16="http://schemas.microsoft.com/office/drawing/2014/main" id="{C270183A-92E0-49A5-B6BC-F1934676372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6" name="Elemento grafico 15" descr="Ingranaggio singolo">
              <a:extLst>
                <a:ext uri="{FF2B5EF4-FFF2-40B4-BE49-F238E27FC236}">
                  <a16:creationId xmlns="" xmlns:a16="http://schemas.microsoft.com/office/drawing/2014/main" id="{6E086889-5472-4B65-A156-D0B8F369C3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7" name="Elemento grafico 16" descr="Ingranaggio singolo">
              <a:extLst>
                <a:ext uri="{FF2B5EF4-FFF2-40B4-BE49-F238E27FC236}">
                  <a16:creationId xmlns="" xmlns:a16="http://schemas.microsoft.com/office/drawing/2014/main" id="{4BCBF44F-62C7-4F40-99DF-85C459F43E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8" name="Elemento grafico 17" descr="Ingranaggio singolo">
              <a:extLst>
                <a:ext uri="{FF2B5EF4-FFF2-40B4-BE49-F238E27FC236}">
                  <a16:creationId xmlns="" xmlns:a16="http://schemas.microsoft.com/office/drawing/2014/main" id="{ABF64D53-5ED0-4A1D-A7EA-94CDB0D37EC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9" name="Elemento grafico 18" descr="Ingranaggio singolo">
              <a:extLst>
                <a:ext uri="{FF2B5EF4-FFF2-40B4-BE49-F238E27FC236}">
                  <a16:creationId xmlns="" xmlns:a16="http://schemas.microsoft.com/office/drawing/2014/main" id="{2565C769-10BF-4E7B-B099-B4FD458436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10" name="Immagine 9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Immagine 10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ttangolo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ttangolo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0320" y="2336873"/>
            <a:ext cx="4698358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594123" y="2336873"/>
            <a:ext cx="4700059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9C99C33-B434-4385-AFB2-F525EAE9ABBA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27138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o 11">
            <a:extLst>
              <a:ext uri="{FF2B5EF4-FFF2-40B4-BE49-F238E27FC236}">
                <a16:creationId xmlns="" xmlns:a16="http://schemas.microsoft.com/office/drawing/2014/main" id="{11281ABC-1821-4B63-88B5-74D2B13A11AF}"/>
              </a:ext>
            </a:extLst>
          </p:cNvPr>
          <p:cNvGrpSpPr/>
          <p:nvPr userDrawn="1"/>
        </p:nvGrpSpPr>
        <p:grpSpPr>
          <a:xfrm rot="5400000">
            <a:off x="175132" y="1273331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3" name="Elemento grafico 12" descr="Ingranaggio singolo">
              <a:extLst>
                <a:ext uri="{FF2B5EF4-FFF2-40B4-BE49-F238E27FC236}">
                  <a16:creationId xmlns="" xmlns:a16="http://schemas.microsoft.com/office/drawing/2014/main" id="{0BD16937-7ADD-43BC-AFAD-ABA8E1E4D04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4" name="Elemento grafico 13" descr="Ingranaggio singolo">
              <a:extLst>
                <a:ext uri="{FF2B5EF4-FFF2-40B4-BE49-F238E27FC236}">
                  <a16:creationId xmlns="" xmlns:a16="http://schemas.microsoft.com/office/drawing/2014/main" id="{A93E95CB-8B7F-4CE0-BD90-8078D78E5B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5" name="Elemento grafico 14" descr="Ingranaggio singolo">
              <a:extLst>
                <a:ext uri="{FF2B5EF4-FFF2-40B4-BE49-F238E27FC236}">
                  <a16:creationId xmlns="" xmlns:a16="http://schemas.microsoft.com/office/drawing/2014/main" id="{308EA72E-9FD8-4137-AF70-2F45B4623A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6" name="Elemento grafico 15" descr="Ingranaggio singolo">
              <a:extLst>
                <a:ext uri="{FF2B5EF4-FFF2-40B4-BE49-F238E27FC236}">
                  <a16:creationId xmlns="" xmlns:a16="http://schemas.microsoft.com/office/drawing/2014/main" id="{7E5F03E5-E60E-40E5-996F-CE212FF642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7" name="Elemento grafico 16" descr="Ingranaggio singolo">
              <a:extLst>
                <a:ext uri="{FF2B5EF4-FFF2-40B4-BE49-F238E27FC236}">
                  <a16:creationId xmlns="" xmlns:a16="http://schemas.microsoft.com/office/drawing/2014/main" id="{7EB0518D-8C62-493A-B053-F7B2F41290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8" name="Immagine 7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1970240"/>
            <a:ext cx="10437812" cy="321164"/>
          </a:xfrm>
          <a:prstGeom prst="rect">
            <a:avLst/>
          </a:prstGeom>
        </p:spPr>
      </p:pic>
      <p:sp>
        <p:nvSpPr>
          <p:cNvPr id="10" name="Rettangolo 9"/>
          <p:cNvSpPr/>
          <p:nvPr/>
        </p:nvSpPr>
        <p:spPr bwMode="ltGray">
          <a:xfrm>
            <a:off x="175260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ttangolo 10"/>
          <p:cNvSpPr/>
          <p:nvPr/>
        </p:nvSpPr>
        <p:spPr>
          <a:xfrm>
            <a:off x="13077" y="609600"/>
            <a:ext cx="1602997" cy="1368198"/>
          </a:xfrm>
          <a:prstGeom prst="rect">
            <a:avLst/>
          </a:prstGeom>
          <a:solidFill>
            <a:srgbClr val="942D0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37646" y="753228"/>
            <a:ext cx="9613861" cy="1080938"/>
          </a:xfrm>
        </p:spPr>
        <p:txBody>
          <a:bodyPr rtlCol="0"/>
          <a:lstStyle/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9008306" y="5936187"/>
            <a:ext cx="2743200" cy="365125"/>
          </a:xfrm>
        </p:spPr>
        <p:txBody>
          <a:bodyPr rtlCol="0"/>
          <a:lstStyle/>
          <a:p>
            <a:pPr rtl="0"/>
            <a:fld id="{A6163819-89C3-486A-875E-A922E4F95DE4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2137646" y="5936188"/>
            <a:ext cx="6870660" cy="365125"/>
          </a:xfrm>
        </p:spPr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56705" y="753227"/>
            <a:ext cx="1154151" cy="1090789"/>
          </a:xfrm>
        </p:spPr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  <p:sp>
        <p:nvSpPr>
          <p:cNvPr id="18" name="Segnaposto contenuto 2">
            <a:extLst>
              <a:ext uri="{FF2B5EF4-FFF2-40B4-BE49-F238E27FC236}">
                <a16:creationId xmlns="" xmlns:a16="http://schemas.microsoft.com/office/drawing/2014/main" id="{FD7CD5CF-F924-43C6-9C02-06FBC84A67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644" y="2161725"/>
            <a:ext cx="9613861" cy="3702647"/>
          </a:xfrm>
        </p:spPr>
        <p:txBody>
          <a:bodyPr rtlCol="0"/>
          <a:lstStyle/>
          <a:p>
            <a:pPr lvl="0" rtl="0"/>
            <a:r>
              <a:rPr lang="it-IT" noProof="0" smtClean="0"/>
              <a:t>Modifica gli stili del testo dello schema</a:t>
            </a:r>
          </a:p>
          <a:p>
            <a:pPr lvl="1" rtl="0"/>
            <a:r>
              <a:rPr lang="it-IT" noProof="0" smtClean="0"/>
              <a:t>Secondo livello</a:t>
            </a:r>
          </a:p>
          <a:p>
            <a:pPr lvl="2" rtl="0"/>
            <a:r>
              <a:rPr lang="it-IT" noProof="0" smtClean="0"/>
              <a:t>Terzo livello</a:t>
            </a:r>
          </a:p>
          <a:p>
            <a:pPr lvl="3" rtl="0"/>
            <a:r>
              <a:rPr lang="it-IT" noProof="0" smtClean="0"/>
              <a:t>Quarto livello</a:t>
            </a:r>
          </a:p>
          <a:p>
            <a:pPr lvl="4" rtl="0"/>
            <a:r>
              <a:rPr lang="it-IT" noProof="0" smtClean="0"/>
              <a:t>Quinto livello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41318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o 9">
            <a:extLst>
              <a:ext uri="{FF2B5EF4-FFF2-40B4-BE49-F238E27FC236}">
                <a16:creationId xmlns="" xmlns:a16="http://schemas.microsoft.com/office/drawing/2014/main" id="{1CA97C9F-27FA-4BCE-84C2-EA9C0347E974}"/>
              </a:ext>
            </a:extLst>
          </p:cNvPr>
          <p:cNvGrpSpPr/>
          <p:nvPr userDrawn="1"/>
        </p:nvGrpSpPr>
        <p:grpSpPr>
          <a:xfrm rot="5400000">
            <a:off x="227324" y="1282732"/>
            <a:ext cx="5378800" cy="5588856"/>
            <a:chOff x="-424090" y="303112"/>
            <a:chExt cx="5378800" cy="5588856"/>
          </a:xfrm>
          <a:solidFill>
            <a:srgbClr val="F6BF73">
              <a:alpha val="30196"/>
            </a:srgbClr>
          </a:solidFill>
        </p:grpSpPr>
        <p:pic>
          <p:nvPicPr>
            <p:cNvPr id="11" name="Elemento grafico 10" descr="Ingranaggio singolo">
              <a:extLst>
                <a:ext uri="{FF2B5EF4-FFF2-40B4-BE49-F238E27FC236}">
                  <a16:creationId xmlns="" xmlns:a16="http://schemas.microsoft.com/office/drawing/2014/main" id="{6EEB6AF8-1385-4805-8E97-CDE431030B0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l="13195" t="12276" r="8371" b="1368"/>
            <a:stretch/>
          </p:blipFill>
          <p:spPr>
            <a:xfrm rot="5400000">
              <a:off x="1442081" y="2451153"/>
              <a:ext cx="3275424" cy="3606205"/>
            </a:xfrm>
            <a:prstGeom prst="rect">
              <a:avLst/>
            </a:prstGeom>
          </p:spPr>
        </p:pic>
        <p:pic>
          <p:nvPicPr>
            <p:cNvPr id="12" name="Elemento grafico 11" descr="Ingranaggio singolo">
              <a:extLst>
                <a:ext uri="{FF2B5EF4-FFF2-40B4-BE49-F238E27FC236}">
                  <a16:creationId xmlns="" xmlns:a16="http://schemas.microsoft.com/office/drawing/2014/main" id="{1F08FE59-AC1A-4BF7-B9D5-7672C8C7D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1092764" y="303112"/>
              <a:ext cx="2880000" cy="2880000"/>
            </a:xfrm>
            <a:prstGeom prst="rect">
              <a:avLst/>
            </a:prstGeom>
          </p:spPr>
        </p:pic>
        <p:pic>
          <p:nvPicPr>
            <p:cNvPr id="13" name="Elemento grafico 12" descr="Ingranaggio singolo">
              <a:extLst>
                <a:ext uri="{FF2B5EF4-FFF2-40B4-BE49-F238E27FC236}">
                  <a16:creationId xmlns="" xmlns:a16="http://schemas.microsoft.com/office/drawing/2014/main" id="{F44470E0-8B01-46E6-90F1-4B52CB3EFF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-424090" y="1817280"/>
              <a:ext cx="2880000" cy="2880000"/>
            </a:xfrm>
            <a:prstGeom prst="rect">
              <a:avLst/>
            </a:prstGeom>
          </p:spPr>
        </p:pic>
        <p:pic>
          <p:nvPicPr>
            <p:cNvPr id="14" name="Elemento grafico 13" descr="Ingranaggio singolo">
              <a:extLst>
                <a:ext uri="{FF2B5EF4-FFF2-40B4-BE49-F238E27FC236}">
                  <a16:creationId xmlns="" xmlns:a16="http://schemas.microsoft.com/office/drawing/2014/main" id="{2FB2E216-0387-4DF4-A432-E877C96A7B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625457" y="4024986"/>
              <a:ext cx="1620000" cy="1620000"/>
            </a:xfrm>
            <a:prstGeom prst="rect">
              <a:avLst/>
            </a:prstGeom>
          </p:spPr>
        </p:pic>
        <p:pic>
          <p:nvPicPr>
            <p:cNvPr id="15" name="Elemento grafico 14" descr="Ingranaggio singolo">
              <a:extLst>
                <a:ext uri="{FF2B5EF4-FFF2-40B4-BE49-F238E27FC236}">
                  <a16:creationId xmlns="" xmlns:a16="http://schemas.microsoft.com/office/drawing/2014/main" id="{53685AA4-853C-46A8-8ADB-FA80FE59BF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5400000">
              <a:off x="3226710" y="1355170"/>
              <a:ext cx="1728000" cy="1728000"/>
            </a:xfrm>
            <a:prstGeom prst="rect">
              <a:avLst/>
            </a:prstGeom>
          </p:spPr>
        </p:pic>
      </p:grpSp>
      <p:pic>
        <p:nvPicPr>
          <p:cNvPr id="6" name="Immagine 5" descr="HD-ShadowLong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Immagine 6" descr="HD-ShadowShor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ttangolo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D6AE5A-04DB-4E08-88CF-2E14816F1606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19934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>
            <a:extLst>
              <a:ext uri="{FF2B5EF4-FFF2-40B4-BE49-F238E27FC236}">
                <a16:creationId xmlns="" xmlns:a16="http://schemas.microsoft.com/office/drawing/2014/main" id="{AC2D2AED-B2EF-46D8-BC7C-81AE25C80786}"/>
              </a:ext>
            </a:extLst>
          </p:cNvPr>
          <p:cNvGrpSpPr/>
          <p:nvPr userDrawn="1"/>
        </p:nvGrpSpPr>
        <p:grpSpPr bwMode="ltGray">
          <a:xfrm>
            <a:off x="7232499" y="-159283"/>
            <a:ext cx="4959501" cy="5224009"/>
            <a:chOff x="7232499" y="-159283"/>
            <a:chExt cx="4959501" cy="5224009"/>
          </a:xfrm>
          <a:solidFill>
            <a:srgbClr val="76280B">
              <a:alpha val="60000"/>
            </a:srgbClr>
          </a:solidFill>
        </p:grpSpPr>
        <p:pic>
          <p:nvPicPr>
            <p:cNvPr id="8" name="Elemento grafico 7" descr="Ingranaggio singolo">
              <a:extLst>
                <a:ext uri="{FF2B5EF4-FFF2-40B4-BE49-F238E27FC236}">
                  <a16:creationId xmlns="" xmlns:a16="http://schemas.microsoft.com/office/drawing/2014/main" id="{2F9289FC-9317-4EC5-8064-00D34185019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18078" r="23442"/>
            <a:stretch/>
          </p:blipFill>
          <p:spPr bwMode="ltGray">
            <a:xfrm>
              <a:off x="8994950" y="0"/>
              <a:ext cx="3197050" cy="3421066"/>
            </a:xfrm>
            <a:prstGeom prst="rect">
              <a:avLst/>
            </a:prstGeom>
          </p:spPr>
        </p:pic>
        <p:pic>
          <p:nvPicPr>
            <p:cNvPr id="9" name="Elemento grafico 8" descr="Ingranaggio singolo">
              <a:extLst>
                <a:ext uri="{FF2B5EF4-FFF2-40B4-BE49-F238E27FC236}">
                  <a16:creationId xmlns="" xmlns:a16="http://schemas.microsoft.com/office/drawing/2014/main" id="{09784D29-4AB9-4581-A176-2BC2AD58F8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7232499" y="667872"/>
              <a:ext cx="2880000" cy="2880000"/>
            </a:xfrm>
            <a:prstGeom prst="rect">
              <a:avLst/>
            </a:prstGeom>
          </p:spPr>
        </p:pic>
        <p:pic>
          <p:nvPicPr>
            <p:cNvPr id="10" name="Elemento grafico 9" descr="Ingranaggio singolo">
              <a:extLst>
                <a:ext uri="{FF2B5EF4-FFF2-40B4-BE49-F238E27FC236}">
                  <a16:creationId xmlns="" xmlns:a16="http://schemas.microsoft.com/office/drawing/2014/main" id="{25EF2775-3EFB-4A64-8FAF-4D8B56AE07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746667" y="2184726"/>
              <a:ext cx="2880000" cy="2880000"/>
            </a:xfrm>
            <a:prstGeom prst="rect">
              <a:avLst/>
            </a:prstGeom>
          </p:spPr>
        </p:pic>
        <p:pic>
          <p:nvPicPr>
            <p:cNvPr id="11" name="Elemento grafico 10" descr="Ingranaggio singolo">
              <a:extLst>
                <a:ext uri="{FF2B5EF4-FFF2-40B4-BE49-F238E27FC236}">
                  <a16:creationId xmlns="" xmlns:a16="http://schemas.microsoft.com/office/drawing/2014/main" id="{A34C11DA-4074-454D-800C-0FC5FBF1CD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 bwMode="ltGray">
            <a:xfrm>
              <a:off x="8501643" y="-159283"/>
              <a:ext cx="1620000" cy="1620000"/>
            </a:xfrm>
            <a:prstGeom prst="rect">
              <a:avLst/>
            </a:prstGeom>
          </p:spPr>
        </p:pic>
      </p:grpSp>
      <p:pic>
        <p:nvPicPr>
          <p:cNvPr id="5" name="Immagine 4" descr="HD-ShadowShort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9E230A9-5995-450D-82F1-38B6CD28D7BB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35406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 dirty="0" smtClean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 dirty="0" smtClean="0"/>
              <a:t>Modifica gli stili del testo dello schema</a:t>
            </a:r>
          </a:p>
          <a:p>
            <a:pPr lvl="1" rtl="0"/>
            <a:r>
              <a:rPr lang="it-IT" noProof="0" dirty="0" smtClean="0"/>
              <a:t>Secondo livello</a:t>
            </a:r>
          </a:p>
          <a:p>
            <a:pPr lvl="2" rtl="0"/>
            <a:r>
              <a:rPr lang="it-IT" noProof="0" dirty="0" smtClean="0"/>
              <a:t>Terzo livello</a:t>
            </a:r>
          </a:p>
          <a:p>
            <a:pPr lvl="3" rtl="0"/>
            <a:r>
              <a:rPr lang="it-IT" noProof="0" dirty="0" smtClean="0"/>
              <a:t>Quarto livello</a:t>
            </a:r>
          </a:p>
          <a:p>
            <a:pPr lvl="4" rtl="0"/>
            <a:r>
              <a:rPr lang="it-IT" noProof="0" dirty="0" smtClean="0"/>
              <a:t>Quinto livello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1EA1380-DA41-41A0-A231-B5C010CF1005}" type="datetime1">
              <a:rPr lang="it-IT" noProof="0" smtClean="0"/>
              <a:t>08/06/2025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 dirty="0" smtClean="0"/>
              <a:t>Aggiungere un piè di pagina</a:t>
            </a:r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E3FA76C-C565-46B6-8652-D75785E2521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832264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9" r:id="rId5"/>
    <p:sldLayoutId id="2147483665" r:id="rId6"/>
    <p:sldLayoutId id="2147483680" r:id="rId7"/>
    <p:sldLayoutId id="2147483666" r:id="rId8"/>
    <p:sldLayoutId id="2147483667" r:id="rId9"/>
    <p:sldLayoutId id="2147483668" r:id="rId10"/>
    <p:sldLayoutId id="2147483681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8" r:id="rId17"/>
    <p:sldLayoutId id="2147483675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8B98BBFB-4314-436C-A688-96F483D693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293" y="3920077"/>
            <a:ext cx="8494463" cy="840291"/>
          </a:xfrm>
        </p:spPr>
        <p:txBody>
          <a:bodyPr rtlCol="0" anchor="ctr" anchorCtr="0"/>
          <a:lstStyle/>
          <a:p>
            <a:pPr lvl="0" defTabSz="457200">
              <a:lnSpc>
                <a:spcPct val="100000"/>
              </a:lnSpc>
              <a:spcBef>
                <a:spcPts val="0"/>
              </a:spcBef>
            </a:pPr>
            <a:r>
              <a:rPr lang="it-IT" sz="4800" dirty="0" smtClean="0"/>
              <a:t>BASIC SKILLS DEVELOPMENT</a:t>
            </a:r>
            <a:br>
              <a:rPr lang="it-IT" sz="4800" dirty="0" smtClean="0"/>
            </a:br>
            <a:r>
              <a:rPr lang="it-IT" dirty="0" smtClean="0"/>
              <a:t>FOR INCLUSION</a:t>
            </a:r>
            <a:br>
              <a:rPr lang="it-IT" dirty="0" smtClean="0"/>
            </a:br>
            <a:r>
              <a:rPr lang="it-IT" sz="1800" b="0" dirty="0">
                <a:solidFill>
                  <a:prstClr val="white"/>
                </a:solidFill>
                <a:latin typeface="Century Gothic" panose="020B0502020202020204"/>
                <a:ea typeface="+mn-ea"/>
                <a:cs typeface="+mn-cs"/>
              </a:rPr>
              <a:t>PNRR_2023-1-IT02-KA121-SCH-000126195_20250321_112516</a:t>
            </a:r>
            <a:br>
              <a:rPr lang="it-IT" sz="1800" b="0" dirty="0">
                <a:solidFill>
                  <a:prstClr val="white"/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it-IT" sz="1800" b="0" dirty="0" err="1">
                <a:solidFill>
                  <a:schemeClr val="bg1"/>
                </a:solidFill>
                <a:latin typeface="Century Gothic" panose="020B0502020202020204"/>
                <a:ea typeface="+mn-ea"/>
                <a:cs typeface="+mn-cs"/>
              </a:rPr>
              <a:t>Moreni</a:t>
            </a:r>
            <a:r>
              <a:rPr lang="it-IT" sz="1800" b="0" dirty="0">
                <a:solidFill>
                  <a:schemeClr val="bg1"/>
                </a:solidFill>
                <a:latin typeface="Century Gothic" panose="020B0502020202020204"/>
                <a:ea typeface="+mn-ea"/>
                <a:cs typeface="+mn-cs"/>
              </a:rPr>
              <a:t> </a:t>
            </a:r>
            <a:r>
              <a:rPr lang="it-IT" sz="1800" b="0" dirty="0" smtClean="0">
                <a:solidFill>
                  <a:schemeClr val="bg1"/>
                </a:solidFill>
                <a:latin typeface="Century Gothic" panose="020B0502020202020204"/>
                <a:ea typeface="+mn-ea"/>
                <a:cs typeface="+mn-cs"/>
              </a:rPr>
              <a:t>5th-10th </a:t>
            </a:r>
            <a:r>
              <a:rPr lang="it-IT" sz="1800" b="0" dirty="0">
                <a:solidFill>
                  <a:schemeClr val="bg1"/>
                </a:solidFill>
                <a:latin typeface="Century Gothic" panose="020B0502020202020204"/>
                <a:ea typeface="+mn-ea"/>
                <a:cs typeface="+mn-cs"/>
              </a:rPr>
              <a:t>April 2025</a:t>
            </a:r>
            <a:br>
              <a:rPr lang="it-IT" sz="1800" b="0" dirty="0">
                <a:solidFill>
                  <a:schemeClr val="bg1"/>
                </a:solidFill>
                <a:latin typeface="Century Gothic" panose="020B0502020202020204"/>
                <a:ea typeface="+mn-ea"/>
                <a:cs typeface="+mn-cs"/>
              </a:rPr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="" xmlns:a16="http://schemas.microsoft.com/office/drawing/2014/main" id="{6AA173D3-8B7E-4F91-B862-AC30CB0D2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293" y="4694133"/>
            <a:ext cx="8493957" cy="1117687"/>
          </a:xfrm>
        </p:spPr>
        <p:txBody>
          <a:bodyPr rtlCol="0">
            <a:normAutofit/>
          </a:bodyPr>
          <a:lstStyle/>
          <a:p>
            <a:pPr rtl="0"/>
            <a:r>
              <a:rPr lang="it-IT" sz="2500" dirty="0" smtClean="0"/>
              <a:t>Simone Camillo </a:t>
            </a:r>
            <a:r>
              <a:rPr lang="it-IT" sz="2500" dirty="0" err="1" smtClean="0"/>
              <a:t>Dominianni</a:t>
            </a:r>
            <a:r>
              <a:rPr lang="it-IT" sz="2500" dirty="0" smtClean="0"/>
              <a:t> and </a:t>
            </a:r>
          </a:p>
          <a:p>
            <a:pPr rtl="0"/>
            <a:r>
              <a:rPr lang="it-IT" sz="2500" dirty="0" smtClean="0"/>
              <a:t>Andrea Francesco Montesano</a:t>
            </a:r>
            <a:endParaRPr lang="it-IT" sz="2500" dirty="0"/>
          </a:p>
        </p:txBody>
      </p:sp>
      <p:pic>
        <p:nvPicPr>
          <p:cNvPr id="9" name="Elemento grafico 8" descr="Libro">
            <a:extLst>
              <a:ext uri="{FF2B5EF4-FFF2-40B4-BE49-F238E27FC236}">
                <a16:creationId xmlns="" xmlns:a16="http://schemas.microsoft.com/office/drawing/2014/main" id="{E26792AF-5D39-4A12-8EDD-CC09A60BDA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4993" y="2961000"/>
            <a:ext cx="936000" cy="9360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6031" y="5745584"/>
            <a:ext cx="5195969" cy="111241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5429" y="0"/>
            <a:ext cx="5846571" cy="865707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8344" y="0"/>
            <a:ext cx="3534954" cy="883738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94648">
            <a:off x="-321295" y="-306060"/>
            <a:ext cx="3036071" cy="31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30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78D0989-E3E5-41DB-A78D-61E199491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645" y="753228"/>
            <a:ext cx="9613861" cy="1080938"/>
          </a:xfrm>
        </p:spPr>
        <p:txBody>
          <a:bodyPr rtlCol="0"/>
          <a:lstStyle/>
          <a:p>
            <a:pPr rtl="0"/>
            <a:r>
              <a:rPr lang="it-IT" dirty="0" smtClean="0"/>
              <a:t>WHAT INCLUSION IS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5DB23205-1719-4B43-A690-268E347D39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782" y="2350505"/>
            <a:ext cx="6208917" cy="4246807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r>
              <a:rPr lang="en-US" dirty="0"/>
              <a:t>Inclusion is the process of creating an environment where everyone can improve </a:t>
            </a:r>
            <a:r>
              <a:rPr lang="en-US" dirty="0" smtClean="0"/>
              <a:t>skills </a:t>
            </a:r>
            <a:r>
              <a:rPr lang="en-US" dirty="0"/>
              <a:t>through cutting-edge methods. This is intended to look beyond the box and enable everyone to participate actively. These </a:t>
            </a:r>
            <a:r>
              <a:rPr lang="en-US" dirty="0" smtClean="0"/>
              <a:t>methods should be  consolidated keeping Europeanization</a:t>
            </a:r>
            <a:r>
              <a:rPr lang="en-US" dirty="0"/>
              <a:t>, </a:t>
            </a:r>
            <a:r>
              <a:rPr lang="en-US" dirty="0" smtClean="0"/>
              <a:t>Digitalization</a:t>
            </a:r>
            <a:r>
              <a:rPr lang="en-US" dirty="0"/>
              <a:t>, </a:t>
            </a:r>
            <a:r>
              <a:rPr lang="en-US" dirty="0" smtClean="0"/>
              <a:t>Sustainability in </a:t>
            </a:r>
            <a:r>
              <a:rPr lang="en-US" dirty="0"/>
              <a:t>mind. This </a:t>
            </a:r>
            <a:r>
              <a:rPr lang="en-US" dirty="0" smtClean="0"/>
              <a:t>approach changes </a:t>
            </a:r>
            <a:r>
              <a:rPr lang="en-US" dirty="0"/>
              <a:t>the focus from passive learning to the concrete development of personal skills.</a:t>
            </a:r>
            <a:endParaRPr lang="it-IT" dirty="0"/>
          </a:p>
        </p:txBody>
      </p:sp>
      <p:pic>
        <p:nvPicPr>
          <p:cNvPr id="2050" name="Picture 2" descr="Diversity, Equity e Inclusion: un tema fondamentale per il successo delle  organizzazioni - UNI - Ente Italiano di Normazio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286" y="2641456"/>
            <a:ext cx="4808220" cy="32070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05207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45761" y="753228"/>
            <a:ext cx="9613861" cy="1080938"/>
          </a:xfrm>
        </p:spPr>
        <p:txBody>
          <a:bodyPr/>
          <a:lstStyle/>
          <a:p>
            <a:r>
              <a:rPr lang="it-IT" dirty="0" smtClean="0"/>
              <a:t>THE SKILLS WE ARE TALKING ABOUT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462142" y="2871151"/>
            <a:ext cx="6493638" cy="33147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Basic skills include digital literacy, informal problem solving, communication and cultural competence. C</a:t>
            </a:r>
            <a:r>
              <a:rPr lang="en-US" dirty="0" smtClean="0"/>
              <a:t>urricula should be intended as complete transversal programs in </a:t>
            </a:r>
            <a:r>
              <a:rPr lang="en-US" dirty="0"/>
              <a:t>everyday learning, </a:t>
            </a:r>
            <a:r>
              <a:rPr lang="en-US" dirty="0" smtClean="0"/>
              <a:t>so as to allow students to </a:t>
            </a:r>
            <a:r>
              <a:rPr lang="en-US" dirty="0"/>
              <a:t>evolve in a rich environment and therefore be able to keep up with </a:t>
            </a:r>
            <a:r>
              <a:rPr lang="en-US" dirty="0" smtClean="0"/>
              <a:t>them in a collaborative environment.</a:t>
            </a:r>
          </a:p>
          <a:p>
            <a:pPr marL="0" indent="0" algn="just">
              <a:buNone/>
            </a:pPr>
            <a:r>
              <a:rPr lang="en-US" dirty="0"/>
              <a:t/>
            </a:r>
            <a:br>
              <a:rPr lang="en-US" dirty="0"/>
            </a:br>
            <a:endParaRPr lang="it-IT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56" y="2637846"/>
            <a:ext cx="5116286" cy="2686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63954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HOW TO USE THESE SKILLS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29779" y="2413872"/>
            <a:ext cx="6883290" cy="4442750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dirty="0"/>
              <a:t>In order to make the most of these skills, they must </a:t>
            </a:r>
            <a:r>
              <a:rPr lang="en-US" dirty="0" smtClean="0"/>
              <a:t>be considered as a whole </a:t>
            </a:r>
            <a:r>
              <a:rPr lang="en-US" dirty="0"/>
              <a:t>on a daily basis. Educators </a:t>
            </a:r>
            <a:r>
              <a:rPr lang="en-US" dirty="0" smtClean="0"/>
              <a:t>and organizations </a:t>
            </a:r>
            <a:r>
              <a:rPr lang="en-US" dirty="0"/>
              <a:t>should plan learning practices</a:t>
            </a:r>
            <a:br>
              <a:rPr lang="en-US" dirty="0"/>
            </a:br>
            <a:r>
              <a:rPr lang="en-US" dirty="0"/>
              <a:t>that consolidate the necessary skills of the individual</a:t>
            </a:r>
            <a:br>
              <a:rPr lang="en-US" dirty="0"/>
            </a:br>
            <a:r>
              <a:rPr lang="en-US" dirty="0"/>
              <a:t>using new methods and digital tools.</a:t>
            </a:r>
            <a:br>
              <a:rPr lang="en-US" dirty="0"/>
            </a:br>
            <a:r>
              <a:rPr lang="en-US" dirty="0"/>
              <a:t>This criterion not only strengthens imagination and collaboration </a:t>
            </a:r>
            <a:r>
              <a:rPr lang="en-US" dirty="0" smtClean="0"/>
              <a:t>among students</a:t>
            </a:r>
            <a:r>
              <a:rPr lang="en-US" dirty="0"/>
              <a:t>, but</a:t>
            </a:r>
            <a:br>
              <a:rPr lang="en-US" dirty="0"/>
            </a:br>
            <a:r>
              <a:rPr lang="en-US" dirty="0"/>
              <a:t>also supports more complex educational purposes</a:t>
            </a:r>
            <a:br>
              <a:rPr lang="en-US" dirty="0"/>
            </a:br>
            <a:r>
              <a:rPr lang="en-US" dirty="0"/>
              <a:t>promoting European </a:t>
            </a:r>
            <a:r>
              <a:rPr lang="en-US" dirty="0" smtClean="0"/>
              <a:t>standards and sustainability. This </a:t>
            </a:r>
            <a:r>
              <a:rPr lang="en-US" dirty="0"/>
              <a:t>therefore </a:t>
            </a:r>
            <a:r>
              <a:rPr lang="en-US" dirty="0" smtClean="0"/>
              <a:t>allows </a:t>
            </a:r>
            <a:r>
              <a:rPr lang="en-US" dirty="0"/>
              <a:t>all students to adapt to the changes that the world </a:t>
            </a:r>
            <a:r>
              <a:rPr lang="en-US" dirty="0" smtClean="0"/>
              <a:t>faces day </a:t>
            </a:r>
            <a:r>
              <a:rPr lang="en-US" dirty="0"/>
              <a:t>by </a:t>
            </a:r>
            <a:r>
              <a:rPr lang="en-US" dirty="0" smtClean="0"/>
              <a:t>day.</a:t>
            </a:r>
            <a:endParaRPr lang="it-IT" dirty="0"/>
          </a:p>
        </p:txBody>
      </p:sp>
      <p:pic>
        <p:nvPicPr>
          <p:cNvPr id="4098" name="Picture 2" descr="https://www.lms.org/wp-content/uploads/5-ways-use-lms-soft-skills-feb-2018-blog-pos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079" y="2532816"/>
            <a:ext cx="3775165" cy="37751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bg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959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/>
              <a:t>THE BENEFITS OF INNOVATIVE SKILLS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617028" y="2467771"/>
            <a:ext cx="6237051" cy="359931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 dirty="0"/>
              <a:t>The use of innovative programs to</a:t>
            </a:r>
            <a:br>
              <a:rPr lang="en-US" dirty="0"/>
            </a:br>
            <a:r>
              <a:rPr lang="en-US" dirty="0"/>
              <a:t>strengthen </a:t>
            </a:r>
            <a:r>
              <a:rPr lang="en-US" dirty="0" smtClean="0"/>
              <a:t>individual </a:t>
            </a:r>
            <a:r>
              <a:rPr lang="en-US" dirty="0"/>
              <a:t>essential skills has several advantages. It </a:t>
            </a:r>
            <a:r>
              <a:rPr lang="en-US" dirty="0" smtClean="0"/>
              <a:t>is intended in </a:t>
            </a:r>
            <a:r>
              <a:rPr lang="en-US" dirty="0"/>
              <a:t>an inclusive environment that tolerates and "rewards" </a:t>
            </a:r>
            <a:r>
              <a:rPr lang="en-US" dirty="0" smtClean="0"/>
              <a:t>diversity and </a:t>
            </a:r>
            <a:r>
              <a:rPr lang="en-US" dirty="0"/>
              <a:t>maintains that the participation of each individual is fundamental. This strategy promotes progress in digitalization and</a:t>
            </a:r>
            <a:br>
              <a:rPr lang="en-US" dirty="0"/>
            </a:br>
            <a:r>
              <a:rPr lang="en-US" dirty="0"/>
              <a:t>sustainability within education, but also</a:t>
            </a:r>
            <a:br>
              <a:rPr lang="en-US" dirty="0"/>
            </a:br>
            <a:r>
              <a:rPr lang="en-US" dirty="0"/>
              <a:t>strengthens problem-solving abilities,</a:t>
            </a:r>
            <a:br>
              <a:rPr lang="en-US" dirty="0"/>
            </a:br>
            <a:r>
              <a:rPr lang="en-US" dirty="0"/>
              <a:t>significantly raising the level of learning and education</a:t>
            </a:r>
            <a:r>
              <a:rPr lang="en-US" dirty="0" smtClean="0"/>
              <a:t>.</a:t>
            </a:r>
          </a:p>
          <a:p>
            <a:pPr marL="0" indent="0" algn="just">
              <a:buNone/>
            </a:pPr>
            <a:r>
              <a:rPr lang="en-US" dirty="0"/>
              <a:t/>
            </a:r>
            <a:br>
              <a:rPr lang="en-US" dirty="0"/>
            </a:b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31" y="2181497"/>
            <a:ext cx="4491446" cy="449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48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DISADVANTAGES OF INNOVATIVE SKILLS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792171" y="2519753"/>
            <a:ext cx="5869886" cy="359931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dirty="0"/>
              <a:t>U</a:t>
            </a:r>
            <a:r>
              <a:rPr lang="en-US" dirty="0" smtClean="0"/>
              <a:t>sing </a:t>
            </a:r>
            <a:r>
              <a:rPr lang="en-US" dirty="0"/>
              <a:t>and adding innovative methods in the advancement of </a:t>
            </a:r>
            <a:r>
              <a:rPr lang="en-US" dirty="0" smtClean="0"/>
              <a:t>basic skills has </a:t>
            </a:r>
            <a:r>
              <a:rPr lang="en-US" dirty="0"/>
              <a:t>some </a:t>
            </a:r>
            <a:r>
              <a:rPr lang="en-US" dirty="0" smtClean="0"/>
              <a:t>disadvantages too. </a:t>
            </a:r>
            <a:r>
              <a:rPr lang="en-US" dirty="0"/>
              <a:t>It requires a large amount of investment in cutting-edge technologies and spasmodic professional development. Resistance from some institutions is a second disadvantage that is aggravated by non-unitary access to digital tools. Having to deal with the needs of Europeanization, </a:t>
            </a:r>
            <a:r>
              <a:rPr lang="en-US" dirty="0" smtClean="0"/>
              <a:t>Inclusion</a:t>
            </a:r>
            <a:r>
              <a:rPr lang="en-US" dirty="0"/>
              <a:t>, </a:t>
            </a:r>
            <a:r>
              <a:rPr lang="en-US" dirty="0" smtClean="0"/>
              <a:t>Digitalization </a:t>
            </a:r>
            <a:r>
              <a:rPr lang="en-US" dirty="0"/>
              <a:t>and </a:t>
            </a:r>
            <a:r>
              <a:rPr lang="en-US" dirty="0" smtClean="0"/>
              <a:t>Sustainability </a:t>
            </a:r>
            <a:r>
              <a:rPr lang="en-US" dirty="0"/>
              <a:t>can lead to huge complex economic tasks.</a:t>
            </a:r>
            <a:endParaRPr lang="it-IT" dirty="0"/>
          </a:p>
        </p:txBody>
      </p:sp>
      <p:pic>
        <p:nvPicPr>
          <p:cNvPr id="5122" name="Picture 2" descr="Il ruolo delle Soft Skills nell'era dell'automazione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675" y="2569369"/>
            <a:ext cx="4700588" cy="31337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43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CONCLUSIONS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57040" y="2598130"/>
            <a:ext cx="7581121" cy="359931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In conclusion, modern learning and societal advancement rely on fresh, inclusive abilities. Enhancing fundamental competencies with a forward-thinking perspective builds an all-encompassing academic framework that embraces European integration, accessibility, technology, and environmental responsibility. This plan equips individuals for upcoming obstacles while fostering ongoing growth, fairness, and adaptability in a changing environment.</a:t>
            </a:r>
            <a:endParaRPr lang="it-IT" dirty="0"/>
          </a:p>
        </p:txBody>
      </p:sp>
      <p:pic>
        <p:nvPicPr>
          <p:cNvPr id="6146" name="Picture 2" descr="Le conclusioni della tesi di laur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041" y="2957572"/>
            <a:ext cx="3665157" cy="244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90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67381" y="534202"/>
            <a:ext cx="6853621" cy="502920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it-IT" sz="5200" dirty="0" smtClean="0"/>
          </a:p>
          <a:p>
            <a:pPr marL="0" indent="0">
              <a:buNone/>
            </a:pPr>
            <a:r>
              <a:rPr lang="it-IT" sz="5200" dirty="0" smtClean="0"/>
              <a:t>THANK YOU ALL!!!!!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sz="3500" dirty="0" smtClean="0"/>
              <a:t>Andrea Francesco Montesano and Simone Camillo </a:t>
            </a:r>
            <a:r>
              <a:rPr lang="it-IT" sz="3500" dirty="0" err="1" smtClean="0"/>
              <a:t>Dominianni</a:t>
            </a:r>
            <a:endParaRPr lang="it-IT" sz="3500" dirty="0"/>
          </a:p>
          <a:p>
            <a:pPr marL="0" indent="0">
              <a:buNone/>
            </a:pPr>
            <a:endParaRPr lang="it-IT" sz="3500" dirty="0"/>
          </a:p>
        </p:txBody>
      </p:sp>
    </p:spTree>
    <p:extLst>
      <p:ext uri="{BB962C8B-B14F-4D97-AF65-F5344CB8AC3E}">
        <p14:creationId xmlns:p14="http://schemas.microsoft.com/office/powerpoint/2010/main" val="220270284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o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Custom 11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50820_TF67421116.potx" id="{27FDEA1B-7B32-4123-BAF5-C929EF8872FC}" vid="{11DB9D5B-CD32-4EA3-8EF8-0B4CAE25A74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DDD245-D6FC-4A3B-8DDB-348DE94B95C6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6dc4bcd6-49db-4c07-9060-8acfc67cef9f"/>
    <ds:schemaRef ds:uri="http://schemas.openxmlformats.org/package/2006/metadata/core-properties"/>
    <ds:schemaRef ds:uri="http://purl.org/dc/terms/"/>
    <ds:schemaRef ds:uri="http://schemas.microsoft.com/sharepoint/v3"/>
    <ds:schemaRef ds:uri="fb0879af-3eba-417a-a55a-ffe6dcd6ca7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5873FAD-10D7-4DE7-A029-14288C05F59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D6F43F-4C69-4843-A937-9D003759F9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TM03457491[[fn=Metropolitano]]</Template>
  <TotalTime>0</TotalTime>
  <Words>413</Words>
  <Application>Microsoft Office PowerPoint</Application>
  <PresentationFormat>Widescreen</PresentationFormat>
  <Paragraphs>37</Paragraphs>
  <Slides>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Segoe UI</vt:lpstr>
      <vt:lpstr>Trebuchet MS</vt:lpstr>
      <vt:lpstr>Berlino</vt:lpstr>
      <vt:lpstr>BASIC SKILLS DEVELOPMENT FOR INCLUSION PNRR_2023-1-IT02-KA121-SCH-000126195_20250321_112516 Moreni 5th-10th April 2025  </vt:lpstr>
      <vt:lpstr>WHAT INCLUSION IS </vt:lpstr>
      <vt:lpstr>THE SKILLS WE ARE TALKING ABOUT </vt:lpstr>
      <vt:lpstr>HOW TO USE THESE SKILLS</vt:lpstr>
      <vt:lpstr>THE BENEFITS OF INNOVATIVE SKILLS</vt:lpstr>
      <vt:lpstr>DISADVANTAGES OF INNOVATIVE SKILLS</vt:lpstr>
      <vt:lpstr>CONCLUSIONS</vt:lpstr>
      <vt:lpstr>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2025-03-25T10:05:29Z</dcterms:created>
  <dcterms:modified xsi:type="dcterms:W3CDTF">2025-06-08T16:31:47Z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