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77" r:id="rId6"/>
    <p:sldId id="258" r:id="rId7"/>
    <p:sldId id="290" r:id="rId8"/>
    <p:sldId id="264" r:id="rId9"/>
    <p:sldId id="291" r:id="rId10"/>
    <p:sldId id="276" r:id="rId11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2" userDrawn="1">
          <p15:clr>
            <a:srgbClr val="A4A3A4"/>
          </p15:clr>
        </p15:guide>
        <p15:guide id="2" pos="3144" userDrawn="1">
          <p15:clr>
            <a:srgbClr val="A4A3A4"/>
          </p15:clr>
        </p15:guide>
        <p15:guide id="3" orient="horz" pos="9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F6C808-3D2F-4EFB-82B4-8DDEEC457945}" v="5" dt="2025-03-24T16:56:58.554"/>
  </p1510:revLst>
</p1510:revInfo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204" autoAdjust="0"/>
  </p:normalViewPr>
  <p:slideViewPr>
    <p:cSldViewPr snapToGrid="0">
      <p:cViewPr varScale="1">
        <p:scale>
          <a:sx n="37" d="100"/>
          <a:sy n="37" d="100"/>
        </p:scale>
        <p:origin x="660" y="32"/>
      </p:cViewPr>
      <p:guideLst>
        <p:guide orient="horz" pos="792"/>
        <p:guide pos="3144"/>
        <p:guide orient="horz" pos="960"/>
      </p:guideLst>
    </p:cSldViewPr>
  </p:slideViewPr>
  <p:outlineViewPr>
    <p:cViewPr>
      <p:scale>
        <a:sx n="33" d="100"/>
        <a:sy n="33" d="100"/>
      </p:scale>
      <p:origin x="0" y="-119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2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a Lazzaro" userId="2b1090e706d8e9ac" providerId="LiveId" clId="{B8F6C808-3D2F-4EFB-82B4-8DDEEC457945}"/>
    <pc:docChg chg="custSel modSld">
      <pc:chgData name="Simona Lazzaro" userId="2b1090e706d8e9ac" providerId="LiveId" clId="{B8F6C808-3D2F-4EFB-82B4-8DDEEC457945}" dt="2025-03-24T16:57:00.570" v="13" actId="1076"/>
      <pc:docMkLst>
        <pc:docMk/>
      </pc:docMkLst>
      <pc:sldChg chg="modSp mod">
        <pc:chgData name="Simona Lazzaro" userId="2b1090e706d8e9ac" providerId="LiveId" clId="{B8F6C808-3D2F-4EFB-82B4-8DDEEC457945}" dt="2025-03-24T16:55:09.129" v="0" actId="20577"/>
        <pc:sldMkLst>
          <pc:docMk/>
          <pc:sldMk cId="707789176" sldId="258"/>
        </pc:sldMkLst>
        <pc:spChg chg="mod">
          <ac:chgData name="Simona Lazzaro" userId="2b1090e706d8e9ac" providerId="LiveId" clId="{B8F6C808-3D2F-4EFB-82B4-8DDEEC457945}" dt="2025-03-24T16:55:09.129" v="0" actId="20577"/>
          <ac:spMkLst>
            <pc:docMk/>
            <pc:sldMk cId="707789176" sldId="258"/>
            <ac:spMk id="5" creationId="{B2AD502D-337F-6178-1CF9-E820E7544512}"/>
          </ac:spMkLst>
        </pc:spChg>
      </pc:sldChg>
      <pc:sldChg chg="delSp modSp mod">
        <pc:chgData name="Simona Lazzaro" userId="2b1090e706d8e9ac" providerId="LiveId" clId="{B8F6C808-3D2F-4EFB-82B4-8DDEEC457945}" dt="2025-03-24T16:57:00.570" v="13" actId="1076"/>
        <pc:sldMkLst>
          <pc:docMk/>
          <pc:sldMk cId="2436493926" sldId="276"/>
        </pc:sldMkLst>
        <pc:spChg chg="mod">
          <ac:chgData name="Simona Lazzaro" userId="2b1090e706d8e9ac" providerId="LiveId" clId="{B8F6C808-3D2F-4EFB-82B4-8DDEEC457945}" dt="2025-03-24T16:56:50.429" v="10" actId="14100"/>
          <ac:spMkLst>
            <pc:docMk/>
            <pc:sldMk cId="2436493926" sldId="276"/>
            <ac:spMk id="2" creationId="{BCCAEE93-8585-46D4-A7EC-F184E317CB2E}"/>
          </ac:spMkLst>
        </pc:spChg>
        <pc:spChg chg="del mod">
          <ac:chgData name="Simona Lazzaro" userId="2b1090e706d8e9ac" providerId="LiveId" clId="{B8F6C808-3D2F-4EFB-82B4-8DDEEC457945}" dt="2025-03-24T16:56:21.130" v="2" actId="478"/>
          <ac:spMkLst>
            <pc:docMk/>
            <pc:sldMk cId="2436493926" sldId="276"/>
            <ac:spMk id="6" creationId="{CE6C3BDD-D8F0-6EA8-5402-F495884A252F}"/>
          </ac:spMkLst>
        </pc:spChg>
        <pc:spChg chg="del mod">
          <ac:chgData name="Simona Lazzaro" userId="2b1090e706d8e9ac" providerId="LiveId" clId="{B8F6C808-3D2F-4EFB-82B4-8DDEEC457945}" dt="2025-03-24T16:56:54.919" v="11" actId="478"/>
          <ac:spMkLst>
            <pc:docMk/>
            <pc:sldMk cId="2436493926" sldId="276"/>
            <ac:spMk id="8" creationId="{913BDD2A-8E1D-AB28-D982-A459AE30F576}"/>
          </ac:spMkLst>
        </pc:spChg>
        <pc:spChg chg="mod">
          <ac:chgData name="Simona Lazzaro" userId="2b1090e706d8e9ac" providerId="LiveId" clId="{B8F6C808-3D2F-4EFB-82B4-8DDEEC457945}" dt="2025-03-24T16:56:58.554" v="12" actId="1076"/>
          <ac:spMkLst>
            <pc:docMk/>
            <pc:sldMk cId="2436493926" sldId="276"/>
            <ac:spMk id="10" creationId="{BCA3166C-61F8-3A49-44DF-C8FE85BAFF15}"/>
          </ac:spMkLst>
        </pc:spChg>
        <pc:spChg chg="mod">
          <ac:chgData name="Simona Lazzaro" userId="2b1090e706d8e9ac" providerId="LiveId" clId="{B8F6C808-3D2F-4EFB-82B4-8DDEEC457945}" dt="2025-03-24T16:57:00.570" v="13" actId="1076"/>
          <ac:spMkLst>
            <pc:docMk/>
            <pc:sldMk cId="2436493926" sldId="276"/>
            <ac:spMk id="12" creationId="{D7AADFED-E3C2-D096-3C2A-F5EF84752DC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="" xmlns:a16="http://schemas.microsoft.com/office/drawing/2014/main" id="{CCAE72A9-67A2-4FB1-BBF6-740F2C2EAA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>
            <a:extLst>
              <a:ext uri="{FF2B5EF4-FFF2-40B4-BE49-F238E27FC236}">
                <a16:creationId xmlns="" xmlns:a16="http://schemas.microsoft.com/office/drawing/2014/main" id="{127B748C-466C-45D8-970C-D4FB4FE80C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5EE6855F-C6D8-402B-A760-B636ECE6A8B7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="" xmlns:a16="http://schemas.microsoft.com/office/drawing/2014/main" id="{EAA8C23F-271A-4B7C-87EC-108046165C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="" xmlns:a16="http://schemas.microsoft.com/office/drawing/2014/main" id="{D3E7ABF6-4152-4126-AC20-23B44A3111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BBEB6193-5AA7-489B-8575-00593FC261D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5405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fld id="{BF8E831D-3DFC-498F-9AE1-DB4AFB558AE6}" type="datetime1">
              <a:rPr lang="it-IT" smtClean="0"/>
              <a:pPr/>
              <a:t>08/06/2025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10895658-EA1F-4910-80AB-4DA76E167475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477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6864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7716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6439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82613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69560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010340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10895658-EA1F-4910-80AB-4DA76E167475}" type="slidenum">
              <a:rPr lang="it-IT" smtClean="0"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07125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1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5.png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15.svg"/><Relationship Id="rId10" Type="http://schemas.openxmlformats.org/officeDocument/2006/relationships/image" Target="../media/image3.png"/><Relationship Id="rId4" Type="http://schemas.openxmlformats.org/officeDocument/2006/relationships/image" Target="../media/image8.png"/><Relationship Id="rId9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svg"/><Relationship Id="rId5" Type="http://schemas.openxmlformats.org/officeDocument/2006/relationships/image" Target="../media/image12.png"/><Relationship Id="rId4" Type="http://schemas.openxmlformats.org/officeDocument/2006/relationships/image" Target="../media/image2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4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3.sv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="" xmlns:a16="http://schemas.microsoft.com/office/drawing/2014/main" id="{E9AF4D7D-42EC-4F30-296A-81B05C4E7D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=""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=""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grpSp>
          <p:nvGrpSpPr>
            <p:cNvPr id="116" name="Gruppo 115">
              <a:extLst>
                <a:ext uri="{FF2B5EF4-FFF2-40B4-BE49-F238E27FC236}">
                  <a16:creationId xmlns=""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po 114">
                <a:extLst>
                  <a:ext uri="{FF2B5EF4-FFF2-40B4-BE49-F238E27FC236}">
                    <a16:creationId xmlns=""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po 98">
                  <a:extLst>
                    <a:ext uri="{FF2B5EF4-FFF2-40B4-BE49-F238E27FC236}">
                      <a16:creationId xmlns=""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po 95">
                    <a:extLst>
                      <a:ext uri="{FF2B5EF4-FFF2-40B4-BE49-F238E27FC236}">
                        <a16:creationId xmlns=""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po 89">
                      <a:extLst>
                        <a:ext uri="{FF2B5EF4-FFF2-40B4-BE49-F238E27FC236}">
                          <a16:creationId xmlns=""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po 88">
                        <a:extLst>
                          <a:ext uri="{FF2B5EF4-FFF2-40B4-BE49-F238E27FC236}">
                            <a16:creationId xmlns=""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po 85">
                          <a:extLst>
                            <a:ext uri="{FF2B5EF4-FFF2-40B4-BE49-F238E27FC236}">
                              <a16:creationId xmlns=""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po 82">
                            <a:extLst>
                              <a:ext uri="{FF2B5EF4-FFF2-40B4-BE49-F238E27FC236}">
                                <a16:creationId xmlns=""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=""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=""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=""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=""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=""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=""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=""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=""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=""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=""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=""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=""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=""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=""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=""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=""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97" name="Elemento grafico 296">
              <a:extLst>
                <a:ext uri="{FF2B5EF4-FFF2-40B4-BE49-F238E27FC236}">
                  <a16:creationId xmlns=""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Elemento grafico 298">
              <a:extLst>
                <a:ext uri="{FF2B5EF4-FFF2-40B4-BE49-F238E27FC236}">
                  <a16:creationId xmlns=""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nettore diritto 169">
              <a:extLst>
                <a:ext uri="{FF2B5EF4-FFF2-40B4-BE49-F238E27FC236}">
                  <a16:creationId xmlns=""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14772" y="677918"/>
            <a:ext cx="6856292" cy="3590596"/>
          </a:xfrm>
        </p:spPr>
        <p:txBody>
          <a:bodyPr rtlCol="0" anchor="ctr"/>
          <a:lstStyle>
            <a:lvl1pPr algn="l">
              <a:defRPr lang="it-IT" sz="60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670392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e tabell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896112"/>
            <a:ext cx="10668000" cy="1325563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7" name="Rettangolo 23">
            <a:extLst>
              <a:ext uri="{FF2B5EF4-FFF2-40B4-BE49-F238E27FC236}">
                <a16:creationId xmlns="" xmlns:a16="http://schemas.microsoft.com/office/drawing/2014/main" id="{AB92D86A-5036-415A-B056-A55CB2E0C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5" name="Segnaposto testo 4">
            <a:extLst>
              <a:ext uri="{FF2B5EF4-FFF2-40B4-BE49-F238E27FC236}">
                <a16:creationId xmlns="" xmlns:a16="http://schemas.microsoft.com/office/drawing/2014/main" id="{D70FC509-0D49-9500-59C9-DAE0A699FB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2417197"/>
            <a:ext cx="4278313" cy="3737541"/>
          </a:xfr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spcAft>
                <a:spcPts val="1200"/>
              </a:spcAft>
              <a:defRPr lang="it-IT" sz="1800" smtClean="0"/>
            </a:lvl1pPr>
            <a:lvl2pPr>
              <a:spcBef>
                <a:spcPts val="0"/>
              </a:spcBef>
              <a:spcAft>
                <a:spcPts val="1200"/>
              </a:spcAft>
              <a:defRPr lang="it-IT" sz="1800" smtClean="0"/>
            </a:lvl2pPr>
            <a:lvl3pPr>
              <a:spcBef>
                <a:spcPts val="0"/>
              </a:spcBef>
              <a:spcAft>
                <a:spcPts val="1200"/>
              </a:spcAft>
              <a:defRPr lang="it-IT" sz="1800" smtClean="0"/>
            </a:lvl3pPr>
            <a:lvl4pPr>
              <a:spcBef>
                <a:spcPts val="0"/>
              </a:spcBef>
              <a:spcAft>
                <a:spcPts val="1200"/>
              </a:spcAft>
              <a:defRPr lang="it-IT" sz="1800" smtClean="0"/>
            </a:lvl4pPr>
            <a:lvl5pPr>
              <a:spcBef>
                <a:spcPts val="0"/>
              </a:spcBef>
              <a:spcAft>
                <a:spcPts val="1200"/>
              </a:spcAft>
              <a:defRPr lang="it-IT" sz="1800"/>
            </a:lvl5pPr>
          </a:lstStyle>
          <a:p>
            <a:pPr lvl="0" rtl="0"/>
            <a:r>
              <a:rPr lang="it-IT"/>
              <a:t>Fare clic per inserire il testo </a:t>
            </a:r>
          </a:p>
          <a:p>
            <a:pPr marL="685800" lvl="1" indent="-228600" rtl="0"/>
            <a:r>
              <a:rPr lang="it-IT"/>
              <a:t>Secondo livello</a:t>
            </a:r>
          </a:p>
          <a:p>
            <a:pPr marL="1143000" lvl="2" indent="-228600" rtl="0"/>
            <a:r>
              <a:rPr lang="it-IT"/>
              <a:t>Terzo livello</a:t>
            </a:r>
          </a:p>
          <a:p>
            <a:pPr marL="1600200" lvl="3" indent="-228600" rtl="0"/>
            <a:r>
              <a:rPr lang="it-IT"/>
              <a:t>Quarto livello</a:t>
            </a:r>
          </a:p>
          <a:p>
            <a:pPr marL="2057400" lvl="4" indent="-228600" rtl="0"/>
            <a:r>
              <a:rPr lang="it-IT"/>
              <a:t>Quinto livello</a:t>
            </a:r>
          </a:p>
        </p:txBody>
      </p:sp>
      <p:sp>
        <p:nvSpPr>
          <p:cNvPr id="8" name="Segnaposto tabella 7">
            <a:extLst>
              <a:ext uri="{FF2B5EF4-FFF2-40B4-BE49-F238E27FC236}">
                <a16:creationId xmlns="" xmlns:a16="http://schemas.microsoft.com/office/drawing/2014/main" id="{7113F543-A373-5951-EBF3-7E283EE52F0B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5241471" y="2417763"/>
            <a:ext cx="6188529" cy="3736975"/>
          </a:xfrm>
        </p:spPr>
        <p:txBody>
          <a:bodyPr rtlCol="0"/>
          <a:lstStyle>
            <a:lvl1pPr>
              <a:defRPr lang="it-IT"/>
            </a:lvl1pPr>
          </a:lstStyle>
          <a:p>
            <a:pPr rtl="0"/>
            <a:r>
              <a:rPr lang="it-IT"/>
              <a:t>Fare clic su un'icona per inserire la tabella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="" xmlns:a16="http://schemas.microsoft.com/office/drawing/2014/main" id="{7D4C80AE-01F3-AAB6-99EF-DB1B5934CF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FA61059B-4FEE-40EF-BB5F-8289EDCC0A53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4" name="Segnaposto piè di pagina 4">
            <a:extLst>
              <a:ext uri="{FF2B5EF4-FFF2-40B4-BE49-F238E27FC236}">
                <a16:creationId xmlns="" xmlns:a16="http://schemas.microsoft.com/office/drawing/2014/main" id="{C0241B24-8629-6BC2-C72F-A156F0624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967FBBF9-1C14-3371-F0AC-507FFCAB3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8189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2574" y="896111"/>
            <a:ext cx="9866540" cy="1358140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="" xmlns:a16="http://schemas.microsoft.com/office/drawing/2014/main" id="{D9F1898E-3E74-4E43-A202-1A664022746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014984" cy="6858000"/>
            <a:chOff x="0" y="0"/>
            <a:chExt cx="1014984" cy="6858000"/>
          </a:xfrm>
        </p:grpSpPr>
        <p:sp>
          <p:nvSpPr>
            <p:cNvPr id="33" name="Rectangle 32">
              <a:extLst>
                <a:ext uri="{FF2B5EF4-FFF2-40B4-BE49-F238E27FC236}">
                  <a16:creationId xmlns="" xmlns:a16="http://schemas.microsoft.com/office/drawing/2014/main" id="{814776F7-F8A5-4235-8C8D-17F0E4F45B03}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9F301899-34C1-47B4-B5CD-F77BA341C0F9}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="" xmlns:a16="http://schemas.microsoft.com/office/drawing/2014/main" id="{A66E9363-03B7-439D-8B5E-0665E48F046E}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="" xmlns:a16="http://schemas.microsoft.com/office/drawing/2014/main" id="{0432F5F5-1688-44BD-B071-A62C04824FB8}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="" xmlns:a16="http://schemas.microsoft.com/office/drawing/2014/main" id="{689FF8F5-F7B8-46B0-BB03-FE972A6832E7}"/>
                </a:ext>
              </a:extLst>
            </p:cNvPr>
            <p:cNvSpPr/>
            <p:nvPr userDrawn="1"/>
          </p:nvSpPr>
          <p:spPr>
            <a:xfrm rot="10800000">
              <a:off x="100582" y="2936725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48" name="Elemento grafico 47">
              <a:extLst>
                <a:ext uri="{FF2B5EF4-FFF2-40B4-BE49-F238E27FC236}">
                  <a16:creationId xmlns="" xmlns:a16="http://schemas.microsoft.com/office/drawing/2014/main" id="{31EB8EE7-3843-4CA8-879D-5D985DAA0D1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57200" y="5416459"/>
              <a:ext cx="1828800" cy="914400"/>
            </a:xfrm>
            <a:prstGeom prst="rect">
              <a:avLst/>
            </a:prstGeom>
          </p:spPr>
        </p:pic>
        <p:pic>
          <p:nvPicPr>
            <p:cNvPr id="50" name="Elemento grafico 49">
              <a:extLst>
                <a:ext uri="{FF2B5EF4-FFF2-40B4-BE49-F238E27FC236}">
                  <a16:creationId xmlns="" xmlns:a16="http://schemas.microsoft.com/office/drawing/2014/main" id="{5FF0EEFD-0038-4A2F-AD3B-01A98EFF5C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63329"/>
              <a:ext cx="1828800" cy="914400"/>
            </a:xfrm>
            <a:prstGeom prst="rect">
              <a:avLst/>
            </a:prstGeom>
          </p:spPr>
        </p:pic>
      </p:grp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A650232-76AA-C9E3-F846-8DB1B44E5AF3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552575" y="2481940"/>
            <a:ext cx="6477952" cy="363583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it-IT" sz="1800">
                <a:solidFill>
                  <a:schemeClr val="bg1"/>
                </a:solidFill>
              </a:defRPr>
            </a:lvl1pPr>
            <a:lvl2pPr marL="4572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2pPr>
            <a:lvl3pPr marL="9144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3pPr>
            <a:lvl4pPr marL="13716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4pPr>
            <a:lvl5pPr marL="1828800">
              <a:lnSpc>
                <a:spcPct val="100000"/>
              </a:lnSpc>
              <a:spcAft>
                <a:spcPts val="600"/>
              </a:spcAft>
              <a:defRPr lang="it-IT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4" name="Segnaposto testo 12">
            <a:extLst>
              <a:ext uri="{FF2B5EF4-FFF2-40B4-BE49-F238E27FC236}">
                <a16:creationId xmlns="" xmlns:a16="http://schemas.microsoft.com/office/drawing/2014/main" id="{37A04978-5D2C-BBF1-9C05-C527176190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2723" y="2481940"/>
            <a:ext cx="3046391" cy="3759200"/>
          </a:xfrm>
        </p:spPr>
        <p:txBody>
          <a:bodyPr rtlCol="0">
            <a:normAutofit/>
          </a:bodyPr>
          <a:lstStyle>
            <a:lvl1pPr marL="342900" indent="-342900">
              <a:spcAft>
                <a:spcPts val="600"/>
              </a:spcAft>
              <a:buFont typeface="+mj-lt"/>
              <a:buAutoNum type="arabicPeriod"/>
              <a:defRPr lang="it-IT" sz="1800">
                <a:solidFill>
                  <a:schemeClr val="bg1"/>
                </a:solidFill>
              </a:defRPr>
            </a:lvl1pPr>
            <a:lvl2pPr marL="800100" indent="-342900">
              <a:spcAft>
                <a:spcPts val="600"/>
              </a:spcAft>
              <a:buFont typeface="+mj-lt"/>
              <a:buAutoNum type="alphaLcPeriod"/>
              <a:defRPr lang="it-IT" sz="1800">
                <a:solidFill>
                  <a:schemeClr val="bg1"/>
                </a:solidFill>
              </a:defRPr>
            </a:lvl2pPr>
            <a:lvl3pPr marL="1257300" indent="-342900">
              <a:spcAft>
                <a:spcPts val="600"/>
              </a:spcAft>
              <a:buFont typeface="+mj-lt"/>
              <a:buAutoNum type="arabicParenR"/>
              <a:defRPr lang="it-IT" sz="1800">
                <a:solidFill>
                  <a:schemeClr val="bg1"/>
                </a:solidFill>
              </a:defRPr>
            </a:lvl3pPr>
            <a:lvl4pPr marL="1714500" indent="-342900">
              <a:spcAft>
                <a:spcPts val="600"/>
              </a:spcAft>
              <a:buFont typeface="+mj-lt"/>
              <a:buAutoNum type="alphaLcParenR"/>
              <a:defRPr lang="it-IT" sz="1800">
                <a:solidFill>
                  <a:schemeClr val="bg1"/>
                </a:solidFill>
              </a:defRPr>
            </a:lvl4pPr>
            <a:lvl5pPr marL="2171700" indent="-342900">
              <a:spcAft>
                <a:spcPts val="600"/>
              </a:spcAft>
              <a:buFont typeface="+mj-lt"/>
              <a:buAutoNum type="romanLcPeriod"/>
              <a:defRPr lang="it-IT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/>
              <a:t>Fare clic per inserire il testo 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3" name="Segnaposto data 3">
            <a:extLst>
              <a:ext uri="{FF2B5EF4-FFF2-40B4-BE49-F238E27FC236}">
                <a16:creationId xmlns="" xmlns:a16="http://schemas.microsoft.com/office/drawing/2014/main" id="{41C57AEB-9E33-4F77-9F58-DB0D1B978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54480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5614C1E2-6730-4CB3-B914-C72554197C8C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64" name="Segnaposto piè di pagina 4">
            <a:extLst>
              <a:ext uri="{FF2B5EF4-FFF2-40B4-BE49-F238E27FC236}">
                <a16:creationId xmlns="" xmlns:a16="http://schemas.microsoft.com/office/drawing/2014/main" id="{182F895D-C48A-41AA-9DE6-43A17B7E0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744527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5" name="Segnaposto numero diapositiva 5">
            <a:extLst>
              <a:ext uri="{FF2B5EF4-FFF2-40B4-BE49-F238E27FC236}">
                <a16:creationId xmlns="" xmlns:a16="http://schemas.microsoft.com/office/drawing/2014/main" id="{4C15BF58-30D9-4A0E-8506-1CD777B0F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73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392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4155" y="896112"/>
            <a:ext cx="10665845" cy="1325563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5" name="Segnaposto tabella 4">
            <a:extLst>
              <a:ext uri="{FF2B5EF4-FFF2-40B4-BE49-F238E27FC236}">
                <a16:creationId xmlns="" xmlns:a16="http://schemas.microsoft.com/office/drawing/2014/main" id="{E06194BC-6453-CA18-2623-B07F3A5D4E9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762000" y="2417763"/>
            <a:ext cx="10665845" cy="3678235"/>
          </a:xfrm>
        </p:spPr>
        <p:txBody>
          <a:bodyPr rtlCol="0"/>
          <a:lstStyle>
            <a:lvl1pPr>
              <a:defRPr lang="it-IT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it-IT"/>
            </a:pPr>
            <a:r>
              <a:rPr lang="it-IT"/>
              <a:t>Fare clic su un'icona per inserire la tabella</a:t>
            </a:r>
          </a:p>
          <a:p>
            <a:pPr rtl="0"/>
            <a:endParaRPr lang="it-IT" dirty="0"/>
          </a:p>
        </p:txBody>
      </p:sp>
      <p:sp>
        <p:nvSpPr>
          <p:cNvPr id="7" name="Rettangolo 23">
            <a:extLst>
              <a:ext uri="{FF2B5EF4-FFF2-40B4-BE49-F238E27FC236}">
                <a16:creationId xmlns="" xmlns:a16="http://schemas.microsoft.com/office/drawing/2014/main" id="{AB92D86A-5036-415A-B056-A55CB2E0C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1177016" y="0"/>
            <a:ext cx="1014984" cy="1014984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3" name="Segnaposto data 3">
            <a:extLst>
              <a:ext uri="{FF2B5EF4-FFF2-40B4-BE49-F238E27FC236}">
                <a16:creationId xmlns="" xmlns:a16="http://schemas.microsoft.com/office/drawing/2014/main" id="{D3A465A0-88AA-B50B-92D8-3A549283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744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4967EB5A-8BC0-4F89-9C7B-CFFFC0EE1CAA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4" name="Segnaposto piè di pagina 4">
            <a:extLst>
              <a:ext uri="{FF2B5EF4-FFF2-40B4-BE49-F238E27FC236}">
                <a16:creationId xmlns="" xmlns:a16="http://schemas.microsoft.com/office/drawing/2014/main" id="{6195F626-7C08-9907-6A85-922BE6AA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73449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7BBAD34A-4F3F-C89B-BBBC-E7740F414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817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3748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uto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="" xmlns:a16="http://schemas.microsoft.com/office/drawing/2014/main" id="{211C2927-0A13-DC57-A83B-B8DB787A48C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843092" cy="6858000"/>
            <a:chOff x="0" y="0"/>
            <a:chExt cx="6843092" cy="6858000"/>
          </a:xfrm>
        </p:grpSpPr>
        <p:sp>
          <p:nvSpPr>
            <p:cNvPr id="344" name="Rectangle 343">
              <a:extLst>
                <a:ext uri="{FF2B5EF4-FFF2-40B4-BE49-F238E27FC236}">
                  <a16:creationId xmlns="" xmlns:a16="http://schemas.microsoft.com/office/drawing/2014/main" id="{0685D98A-CA5A-4C48-9AEB-4C1A201237A1}"/>
                </a:ext>
              </a:extLst>
            </p:cNvPr>
            <p:cNvSpPr/>
            <p:nvPr userDrawn="1"/>
          </p:nvSpPr>
          <p:spPr>
            <a:xfrm>
              <a:off x="2021206" y="4828032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A1F97041-3EE3-4F17-990B-3AC264934EF0}"/>
                </a:ext>
              </a:extLst>
            </p:cNvPr>
            <p:cNvSpPr/>
            <p:nvPr userDrawn="1"/>
          </p:nvSpPr>
          <p:spPr>
            <a:xfrm>
              <a:off x="0" y="0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51DA30E2-82DB-4AA1-B134-9482F5CD7689}"/>
                </a:ext>
              </a:extLst>
            </p:cNvPr>
            <p:cNvSpPr/>
            <p:nvPr userDrawn="1"/>
          </p:nvSpPr>
          <p:spPr>
            <a:xfrm>
              <a:off x="2457970" y="1686431"/>
              <a:ext cx="1828800" cy="18288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5502070B-3F7D-436A-849C-FB64175E8B45}"/>
                </a:ext>
              </a:extLst>
            </p:cNvPr>
            <p:cNvSpPr/>
            <p:nvPr userDrawn="1"/>
          </p:nvSpPr>
          <p:spPr>
            <a:xfrm>
              <a:off x="0" y="6108192"/>
              <a:ext cx="2029968" cy="74980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" name="Rectangle 9">
              <a:extLst>
                <a:ext uri="{FF2B5EF4-FFF2-40B4-BE49-F238E27FC236}">
                  <a16:creationId xmlns="" xmlns:a16="http://schemas.microsoft.com/office/drawing/2014/main" id="{675AAC8A-F8AB-44A3-9748-96464E9E0B6B}"/>
                </a:ext>
              </a:extLst>
            </p:cNvPr>
            <p:cNvSpPr/>
            <p:nvPr userDrawn="1"/>
          </p:nvSpPr>
          <p:spPr>
            <a:xfrm>
              <a:off x="4054172" y="4069080"/>
              <a:ext cx="2788920" cy="2788920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grpSp>
          <p:nvGrpSpPr>
            <p:cNvPr id="116" name="Gruppo 115">
              <a:extLst>
                <a:ext uri="{FF2B5EF4-FFF2-40B4-BE49-F238E27FC236}">
                  <a16:creationId xmlns="" xmlns:a16="http://schemas.microsoft.com/office/drawing/2014/main" id="{AC3F6810-4D95-4C6E-A30A-459BAD7510FE}"/>
                </a:ext>
              </a:extLst>
            </p:cNvPr>
            <p:cNvGrpSpPr/>
            <p:nvPr userDrawn="1"/>
          </p:nvGrpSpPr>
          <p:grpSpPr>
            <a:xfrm>
              <a:off x="23853" y="2101527"/>
              <a:ext cx="1920240" cy="1920240"/>
              <a:chOff x="5361924" y="7472790"/>
              <a:chExt cx="1828800" cy="1828800"/>
            </a:xfrm>
          </p:grpSpPr>
          <p:grpSp>
            <p:nvGrpSpPr>
              <p:cNvPr id="115" name="Gruppo 114">
                <a:extLst>
                  <a:ext uri="{FF2B5EF4-FFF2-40B4-BE49-F238E27FC236}">
                    <a16:creationId xmlns="" xmlns:a16="http://schemas.microsoft.com/office/drawing/2014/main" id="{81973B3A-7185-45FB-A2E6-A7BDE6414DF3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99" name="Gruppo 98">
                  <a:extLst>
                    <a:ext uri="{FF2B5EF4-FFF2-40B4-BE49-F238E27FC236}">
                      <a16:creationId xmlns="" xmlns:a16="http://schemas.microsoft.com/office/drawing/2014/main" id="{DACFFF66-0600-406E-AF42-9FD8E8EDB397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96" name="Gruppo 95">
                    <a:extLst>
                      <a:ext uri="{FF2B5EF4-FFF2-40B4-BE49-F238E27FC236}">
                        <a16:creationId xmlns="" xmlns:a16="http://schemas.microsoft.com/office/drawing/2014/main" id="{9411687D-2631-487B-AEAB-39750C9E52B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90" name="Gruppo 89">
                      <a:extLst>
                        <a:ext uri="{FF2B5EF4-FFF2-40B4-BE49-F238E27FC236}">
                          <a16:creationId xmlns="" xmlns:a16="http://schemas.microsoft.com/office/drawing/2014/main" id="{4BDDEAF6-0726-4BF4-96D7-EBA489ABF3E5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89" name="Gruppo 88">
                        <a:extLst>
                          <a:ext uri="{FF2B5EF4-FFF2-40B4-BE49-F238E27FC236}">
                            <a16:creationId xmlns="" xmlns:a16="http://schemas.microsoft.com/office/drawing/2014/main" id="{F80BBFBA-D0FB-4E20-8981-F569A2A0B678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86" name="Gruppo 85">
                          <a:extLst>
                            <a:ext uri="{FF2B5EF4-FFF2-40B4-BE49-F238E27FC236}">
                              <a16:creationId xmlns="" xmlns:a16="http://schemas.microsoft.com/office/drawing/2014/main" id="{6B3BCF7C-4204-4B1A-8371-96E859FC8425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83" name="Gruppo 82">
                            <a:extLst>
                              <a:ext uri="{FF2B5EF4-FFF2-40B4-BE49-F238E27FC236}">
                                <a16:creationId xmlns="" xmlns:a16="http://schemas.microsoft.com/office/drawing/2014/main" id="{31CF95CD-48BB-4659-870A-21584266D83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78" name="Oval 77">
                              <a:extLst>
                                <a:ext uri="{FF2B5EF4-FFF2-40B4-BE49-F238E27FC236}">
                                  <a16:creationId xmlns="" xmlns:a16="http://schemas.microsoft.com/office/drawing/2014/main" id="{871E1954-F3FD-427D-8FFA-F2883967354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80" name="Oval 79">
                              <a:extLst>
                                <a:ext uri="{FF2B5EF4-FFF2-40B4-BE49-F238E27FC236}">
                                  <a16:creationId xmlns="" xmlns:a16="http://schemas.microsoft.com/office/drawing/2014/main" id="{B655BD1D-8AE2-43E7-B1D4-17923D0E0171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82" name="Oval 81">
                            <a:extLst>
                              <a:ext uri="{FF2B5EF4-FFF2-40B4-BE49-F238E27FC236}">
                                <a16:creationId xmlns="" xmlns:a16="http://schemas.microsoft.com/office/drawing/2014/main" id="{9F92C461-5E10-49F3-B4F0-F320512C075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85" name="Oval 84">
                          <a:extLst>
                            <a:ext uri="{FF2B5EF4-FFF2-40B4-BE49-F238E27FC236}">
                              <a16:creationId xmlns="" xmlns:a16="http://schemas.microsoft.com/office/drawing/2014/main" id="{A6D57951-375C-41E9-BF45-DFC40F8E0A1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88" name="Oval 87">
                        <a:extLst>
                          <a:ext uri="{FF2B5EF4-FFF2-40B4-BE49-F238E27FC236}">
                            <a16:creationId xmlns="" xmlns:a16="http://schemas.microsoft.com/office/drawing/2014/main" id="{E4A4216D-DF9B-4DD9-989C-1F4040F3F4F7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92" name="Oval 91">
                      <a:extLst>
                        <a:ext uri="{FF2B5EF4-FFF2-40B4-BE49-F238E27FC236}">
                          <a16:creationId xmlns="" xmlns:a16="http://schemas.microsoft.com/office/drawing/2014/main" id="{3DCCC81D-9EE7-47A8-8A4C-74B5E047A336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95" name="Oval 94">
                    <a:extLst>
                      <a:ext uri="{FF2B5EF4-FFF2-40B4-BE49-F238E27FC236}">
                        <a16:creationId xmlns="" xmlns:a16="http://schemas.microsoft.com/office/drawing/2014/main" id="{9985F9FD-CFFB-417E-A560-28BD7BC7EE86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98" name="Oval 97">
                  <a:extLst>
                    <a:ext uri="{FF2B5EF4-FFF2-40B4-BE49-F238E27FC236}">
                      <a16:creationId xmlns="" xmlns:a16="http://schemas.microsoft.com/office/drawing/2014/main" id="{9A923F7B-7D75-4E04-AE62-D5B99F645756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2" name="Oval 101">
                  <a:extLst>
                    <a:ext uri="{FF2B5EF4-FFF2-40B4-BE49-F238E27FC236}">
                      <a16:creationId xmlns="" xmlns:a16="http://schemas.microsoft.com/office/drawing/2014/main" id="{F0239D2C-73EF-42E3-B73F-E69B7C27F65B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="" xmlns:a16="http://schemas.microsoft.com/office/drawing/2014/main" id="{59BA1C3D-ADED-4596-8A9D-3DEC7E848945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08" name="Oval 107">
                  <a:extLst>
                    <a:ext uri="{FF2B5EF4-FFF2-40B4-BE49-F238E27FC236}">
                      <a16:creationId xmlns="" xmlns:a16="http://schemas.microsoft.com/office/drawing/2014/main" id="{015F2BFA-6803-42A0-A870-794B120EF574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10" name="Oval 109">
                  <a:extLst>
                    <a:ext uri="{FF2B5EF4-FFF2-40B4-BE49-F238E27FC236}">
                      <a16:creationId xmlns="" xmlns:a16="http://schemas.microsoft.com/office/drawing/2014/main" id="{E09A173D-9FE5-446C-B59E-5D7C0A00BF6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113" name="Oval 112">
                <a:extLst>
                  <a:ext uri="{FF2B5EF4-FFF2-40B4-BE49-F238E27FC236}">
                    <a16:creationId xmlns="" xmlns:a16="http://schemas.microsoft.com/office/drawing/2014/main" id="{974C3792-995F-4717-8C8B-089BBA7DE9C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C8FD950B-0E2B-4905-8DE9-195E24B2ABE7}"/>
                </a:ext>
              </a:extLst>
            </p:cNvPr>
            <p:cNvSpPr/>
            <p:nvPr userDrawn="1"/>
          </p:nvSpPr>
          <p:spPr>
            <a:xfrm rot="10800000">
              <a:off x="1013527" y="204317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68" name="Rectangle 9">
              <a:extLst>
                <a:ext uri="{FF2B5EF4-FFF2-40B4-BE49-F238E27FC236}">
                  <a16:creationId xmlns="" xmlns:a16="http://schemas.microsoft.com/office/drawing/2014/main" id="{D0B57759-E007-4FD0-9C6B-356DC53050C4}"/>
                </a:ext>
              </a:extLst>
            </p:cNvPr>
            <p:cNvSpPr/>
            <p:nvPr userDrawn="1"/>
          </p:nvSpPr>
          <p:spPr>
            <a:xfrm rot="5400000">
              <a:off x="2028432" y="4821048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75" name="Oval 174">
              <a:extLst>
                <a:ext uri="{FF2B5EF4-FFF2-40B4-BE49-F238E27FC236}">
                  <a16:creationId xmlns="" xmlns:a16="http://schemas.microsoft.com/office/drawing/2014/main" id="{273C520A-0126-47DA-A75B-1A38883907A2}"/>
                </a:ext>
              </a:extLst>
            </p:cNvPr>
            <p:cNvSpPr/>
            <p:nvPr userDrawn="1"/>
          </p:nvSpPr>
          <p:spPr>
            <a:xfrm>
              <a:off x="861942" y="888111"/>
              <a:ext cx="274320" cy="27432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291" name="Rectangle 290">
              <a:extLst>
                <a:ext uri="{FF2B5EF4-FFF2-40B4-BE49-F238E27FC236}">
                  <a16:creationId xmlns="" xmlns:a16="http://schemas.microsoft.com/office/drawing/2014/main" id="{AB12487D-8BC9-4BEB-B6A7-B9DD702B2BD3}"/>
                </a:ext>
              </a:extLst>
            </p:cNvPr>
            <p:cNvSpPr/>
            <p:nvPr userDrawn="1"/>
          </p:nvSpPr>
          <p:spPr>
            <a:xfrm>
              <a:off x="0" y="4082178"/>
              <a:ext cx="2029968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97" name="Elemento grafico 296">
              <a:extLst>
                <a:ext uri="{FF2B5EF4-FFF2-40B4-BE49-F238E27FC236}">
                  <a16:creationId xmlns="" xmlns:a16="http://schemas.microsoft.com/office/drawing/2014/main" id="{AEE6DE36-A3C9-4D40-B471-F49B6A875D3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2029016" y="2051944"/>
              <a:ext cx="2029968" cy="2029968"/>
            </a:xfrm>
            <a:prstGeom prst="rect">
              <a:avLst/>
            </a:prstGeom>
          </p:spPr>
        </p:pic>
        <p:pic>
          <p:nvPicPr>
            <p:cNvPr id="299" name="Elemento grafico 298">
              <a:extLst>
                <a:ext uri="{FF2B5EF4-FFF2-40B4-BE49-F238E27FC236}">
                  <a16:creationId xmlns="" xmlns:a16="http://schemas.microsoft.com/office/drawing/2014/main" id="{99FF86FA-8891-4235-B88B-CFCA3B57E5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0" y="4078224"/>
              <a:ext cx="2029968" cy="2029968"/>
            </a:xfrm>
            <a:prstGeom prst="rect">
              <a:avLst/>
            </a:prstGeom>
          </p:spPr>
        </p:pic>
        <p:cxnSp>
          <p:nvCxnSpPr>
            <p:cNvPr id="170" name="Connettore diritto 169">
              <a:extLst>
                <a:ext uri="{FF2B5EF4-FFF2-40B4-BE49-F238E27FC236}">
                  <a16:creationId xmlns="" xmlns:a16="http://schemas.microsoft.com/office/drawing/2014/main" id="{7ADD6DC9-9036-47C7-AAE5-8AF23CE0C81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74376" y="989441"/>
              <a:ext cx="5867327" cy="5867206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0245" y="544285"/>
            <a:ext cx="5528217" cy="2685383"/>
          </a:xfrm>
        </p:spPr>
        <p:txBody>
          <a:bodyPr rtlCol="0" anchor="b">
            <a:normAutofit/>
          </a:bodyPr>
          <a:lstStyle>
            <a:lvl1pPr algn="l">
              <a:defRPr lang="it-IT" sz="44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896340" y="3423773"/>
            <a:ext cx="5528217" cy="2029969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it-IT" sz="1800">
                <a:solidFill>
                  <a:schemeClr val="tx2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inserire il sottotitolo</a:t>
            </a:r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33950" y="429461"/>
            <a:ext cx="6343650" cy="2668463"/>
          </a:xfrm>
        </p:spPr>
        <p:txBody>
          <a:bodyPr rtlCol="0" anchor="b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="" xmlns:a16="http://schemas.microsoft.com/office/drawing/2014/main" id="{F183B974-C7F1-5026-EC6E-647371B64B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938712" y="3299953"/>
            <a:ext cx="6338888" cy="2668463"/>
          </a:xfrm>
        </p:spPr>
        <p:txBody>
          <a:bodyPr rtlCol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it-IT" sz="24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="" xmlns:a16="http://schemas.microsoft.com/office/drawing/2014/main" id="{464914EB-20DD-97B4-8FF9-94D739D21CA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9867" y="-7753"/>
            <a:ext cx="4187536" cy="6865753"/>
            <a:chOff x="-9867" y="-7753"/>
            <a:chExt cx="4187536" cy="6865753"/>
          </a:xfrm>
        </p:grpSpPr>
        <p:sp>
          <p:nvSpPr>
            <p:cNvPr id="64" name="Rectangle 63">
              <a:extLst>
                <a:ext uri="{FF2B5EF4-FFF2-40B4-BE49-F238E27FC236}">
                  <a16:creationId xmlns="" xmlns:a16="http://schemas.microsoft.com/office/drawing/2014/main" id="{0407AED1-9974-465A-BC9C-530E270105DE}"/>
                </a:ext>
              </a:extLst>
            </p:cNvPr>
            <p:cNvSpPr/>
            <p:nvPr userDrawn="1"/>
          </p:nvSpPr>
          <p:spPr>
            <a:xfrm flipH="1">
              <a:off x="0" y="2021358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808ADBC6-C9BE-4302-A86A-4AC842874C24}"/>
                </a:ext>
              </a:extLst>
            </p:cNvPr>
            <p:cNvSpPr/>
            <p:nvPr userDrawn="1"/>
          </p:nvSpPr>
          <p:spPr>
            <a:xfrm>
              <a:off x="2029604" y="2031653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="" xmlns:a16="http://schemas.microsoft.com/office/drawing/2014/main" id="{02B04AFC-F339-4DFB-AA44-D68317065E02}"/>
                </a:ext>
              </a:extLst>
            </p:cNvPr>
            <p:cNvSpPr/>
            <p:nvPr userDrawn="1"/>
          </p:nvSpPr>
          <p:spPr>
            <a:xfrm>
              <a:off x="2028253" y="4052815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0" name="Immagine 19" descr="Motivo a strisce in bianco e nero&#10;&#10;Descrizione generata automaticamente con affidabilità bassa">
              <a:extLst>
                <a:ext uri="{FF2B5EF4-FFF2-40B4-BE49-F238E27FC236}">
                  <a16:creationId xmlns="" xmlns:a16="http://schemas.microsoft.com/office/drawing/2014/main" id="{E88B2398-8473-499F-836C-F3AF518F5B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3015" y="5086646"/>
              <a:ext cx="2019299" cy="999451"/>
            </a:xfrm>
            <a:prstGeom prst="rect">
              <a:avLst/>
            </a:prstGeom>
          </p:spPr>
        </p:pic>
        <p:pic>
          <p:nvPicPr>
            <p:cNvPr id="26" name="Elemento grafico 25">
              <a:extLst>
                <a:ext uri="{FF2B5EF4-FFF2-40B4-BE49-F238E27FC236}">
                  <a16:creationId xmlns="" xmlns:a16="http://schemas.microsoft.com/office/drawing/2014/main" id="{E1BC9BFE-80C0-4DA9-92DB-070C41E412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0800000">
              <a:off x="-9867" y="-1076"/>
              <a:ext cx="2029968" cy="202996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="" xmlns:a16="http://schemas.microsoft.com/office/drawing/2014/main" id="{A522571C-09D3-4F39-B963-76F80D9973F1}"/>
                </a:ext>
              </a:extLst>
            </p:cNvPr>
            <p:cNvSpPr/>
            <p:nvPr userDrawn="1"/>
          </p:nvSpPr>
          <p:spPr>
            <a:xfrm>
              <a:off x="2029968" y="6045049"/>
              <a:ext cx="2029968" cy="8129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="" xmlns:a16="http://schemas.microsoft.com/office/drawing/2014/main" id="{20268D7D-D5FB-492C-8D00-3E866534BD42}"/>
                </a:ext>
              </a:extLst>
            </p:cNvPr>
            <p:cNvSpPr/>
            <p:nvPr userDrawn="1"/>
          </p:nvSpPr>
          <p:spPr>
            <a:xfrm flipH="1">
              <a:off x="0" y="4828032"/>
              <a:ext cx="2032942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4" name="Elemento grafico 13">
              <a:extLst>
                <a:ext uri="{FF2B5EF4-FFF2-40B4-BE49-F238E27FC236}">
                  <a16:creationId xmlns="" xmlns:a16="http://schemas.microsoft.com/office/drawing/2014/main" id="{54BCEF24-C76B-44E5-A457-E55658E8EB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-2860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po 39">
              <a:extLst>
                <a:ext uri="{FF2B5EF4-FFF2-40B4-BE49-F238E27FC236}">
                  <a16:creationId xmlns="" xmlns:a16="http://schemas.microsoft.com/office/drawing/2014/main" id="{18216784-417D-44A8-8CF1-C0CAF410EB9B}"/>
                </a:ext>
              </a:extLst>
            </p:cNvPr>
            <p:cNvGrpSpPr/>
            <p:nvPr userDrawn="1"/>
          </p:nvGrpSpPr>
          <p:grpSpPr>
            <a:xfrm>
              <a:off x="100242" y="2099803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o 40">
                <a:extLst>
                  <a:ext uri="{FF2B5EF4-FFF2-40B4-BE49-F238E27FC236}">
                    <a16:creationId xmlns="" xmlns:a16="http://schemas.microsoft.com/office/drawing/2014/main" id="{FFF90BA2-E949-4FDF-A88E-B68F607E3205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o 42">
                  <a:extLst>
                    <a:ext uri="{FF2B5EF4-FFF2-40B4-BE49-F238E27FC236}">
                      <a16:creationId xmlns="" xmlns:a16="http://schemas.microsoft.com/office/drawing/2014/main" id="{41F18930-2C24-4BA6-A1EB-BF1644EE8558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o 48">
                    <a:extLst>
                      <a:ext uri="{FF2B5EF4-FFF2-40B4-BE49-F238E27FC236}">
                        <a16:creationId xmlns="" xmlns:a16="http://schemas.microsoft.com/office/drawing/2014/main" id="{D5953E65-C24C-4C83-86BB-E4A6D2532FDF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o 50">
                      <a:extLst>
                        <a:ext uri="{FF2B5EF4-FFF2-40B4-BE49-F238E27FC236}">
                          <a16:creationId xmlns="" xmlns:a16="http://schemas.microsoft.com/office/drawing/2014/main" id="{0B9DA7A8-A66E-4E0E-92DF-B3FF112EBB70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o 52">
                        <a:extLst>
                          <a:ext uri="{FF2B5EF4-FFF2-40B4-BE49-F238E27FC236}">
                            <a16:creationId xmlns="" xmlns:a16="http://schemas.microsoft.com/office/drawing/2014/main" id="{94E74739-1964-4A3C-B2E5-28FEF5EF8E49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o 54">
                          <a:extLst>
                            <a:ext uri="{FF2B5EF4-FFF2-40B4-BE49-F238E27FC236}">
                              <a16:creationId xmlns="" xmlns:a16="http://schemas.microsoft.com/office/drawing/2014/main" id="{E31C22DC-76BD-4E83-8A1A-B7AE70B2E8FE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o 56">
                            <a:extLst>
                              <a:ext uri="{FF2B5EF4-FFF2-40B4-BE49-F238E27FC236}">
                                <a16:creationId xmlns="" xmlns:a16="http://schemas.microsoft.com/office/drawing/2014/main" id="{F63C700C-5749-4BA1-8128-78559312E825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="" xmlns:a16="http://schemas.microsoft.com/office/drawing/2014/main" id="{EC81C305-3A69-4634-8A07-56F8272122AF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="" xmlns:a16="http://schemas.microsoft.com/office/drawing/2014/main" id="{A14AAEDA-8F87-420D-A6BD-FF115C08EB7A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="" xmlns:a16="http://schemas.microsoft.com/office/drawing/2014/main" id="{A1FA4EA0-701D-49A3-8962-1BD0CE6E9C0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="" xmlns:a16="http://schemas.microsoft.com/office/drawing/2014/main" id="{E362A8AA-1110-4C1C-9922-60F7D43E82B0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="" xmlns:a16="http://schemas.microsoft.com/office/drawing/2014/main" id="{BC8B72EE-335A-4030-B500-7E6FB4D24F18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="" xmlns:a16="http://schemas.microsoft.com/office/drawing/2014/main" id="{10167348-D9AA-4440-8569-849A6B0F2C2D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="" xmlns:a16="http://schemas.microsoft.com/office/drawing/2014/main" id="{A5616AB2-7A83-42C0-883C-FFA27D5468C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="" xmlns:a16="http://schemas.microsoft.com/office/drawing/2014/main" id="{6A9CA073-4F0B-4787-B46D-7886261E945E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="" xmlns:a16="http://schemas.microsoft.com/office/drawing/2014/main" id="{9AF901A3-1EC5-458F-A653-74CCEAE9A13D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="" xmlns:a16="http://schemas.microsoft.com/office/drawing/2014/main" id="{4D5E35A9-4BB5-48F3-AE34-E1BDD3343EB1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="" xmlns:a16="http://schemas.microsoft.com/office/drawing/2014/main" id="{A9A549D5-A823-49C4-8C36-D074E6E039B9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="" xmlns:a16="http://schemas.microsoft.com/office/drawing/2014/main" id="{6A767C47-7246-4B50-8E78-82766365754A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="" xmlns:a16="http://schemas.microsoft.com/office/drawing/2014/main" id="{0AEE1DDC-07C3-4204-A3B1-BB7C77C0622B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75" name="Rectangle 74">
              <a:extLst>
                <a:ext uri="{FF2B5EF4-FFF2-40B4-BE49-F238E27FC236}">
                  <a16:creationId xmlns="" xmlns:a16="http://schemas.microsoft.com/office/drawing/2014/main" id="{15DA288D-BE35-46E8-AA86-9F28D8504DAB}"/>
                </a:ext>
              </a:extLst>
            </p:cNvPr>
            <p:cNvSpPr/>
            <p:nvPr userDrawn="1"/>
          </p:nvSpPr>
          <p:spPr>
            <a:xfrm>
              <a:off x="0" y="4043197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="" xmlns:a16="http://schemas.microsoft.com/office/drawing/2014/main" id="{72557B54-30A3-4192-9D51-EE28AF522DE9}"/>
                </a:ext>
              </a:extLst>
            </p:cNvPr>
            <p:cNvSpPr/>
            <p:nvPr userDrawn="1"/>
          </p:nvSpPr>
          <p:spPr>
            <a:xfrm>
              <a:off x="0" y="2021358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cxnSp>
          <p:nvCxnSpPr>
            <p:cNvPr id="66" name="Connettore diritto 65">
              <a:extLst>
                <a:ext uri="{FF2B5EF4-FFF2-40B4-BE49-F238E27FC236}">
                  <a16:creationId xmlns="" xmlns:a16="http://schemas.microsoft.com/office/drawing/2014/main" id="{2208FD0E-034D-4DF3-85D7-F0EBE2775B5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0632" y="-7753"/>
              <a:ext cx="4052352" cy="4040860"/>
            </a:xfrm>
            <a:prstGeom prst="line">
              <a:avLst/>
            </a:prstGeom>
            <a:ln w="508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>
              <a:extLst>
                <a:ext uri="{FF2B5EF4-FFF2-40B4-BE49-F238E27FC236}">
                  <a16:creationId xmlns="" xmlns:a16="http://schemas.microsoft.com/office/drawing/2014/main" id="{E20239FE-47D0-4B4F-8440-F859F368C141}"/>
                </a:ext>
              </a:extLst>
            </p:cNvPr>
            <p:cNvSpPr/>
            <p:nvPr userDrawn="1"/>
          </p:nvSpPr>
          <p:spPr>
            <a:xfrm>
              <a:off x="3903349" y="3869829"/>
              <a:ext cx="274320" cy="27432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4" name="Segnaposto piè di pagina 4">
            <a:extLst>
              <a:ext uri="{FF2B5EF4-FFF2-40B4-BE49-F238E27FC236}">
                <a16:creationId xmlns="" xmlns:a16="http://schemas.microsoft.com/office/drawing/2014/main" id="{A8925BB7-B630-981C-964B-37A5DCBEA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06165" y="635508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="" xmlns:a16="http://schemas.microsoft.com/office/drawing/2014/main" id="{4B4D24B0-E841-7B76-D133-06ABBAB6B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7357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data 3">
            <a:extLst>
              <a:ext uri="{FF2B5EF4-FFF2-40B4-BE49-F238E27FC236}">
                <a16:creationId xmlns="" xmlns:a16="http://schemas.microsoft.com/office/drawing/2014/main" id="{C7D011F5-A799-BEAA-9160-5743D58B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33694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/>
                </a:solidFill>
              </a:defRPr>
            </a:lvl1pPr>
          </a:lstStyle>
          <a:p>
            <a:pPr rtl="0"/>
            <a:fld id="{2994212B-C52F-4588-8D3E-34AFF0974671}" type="datetime1">
              <a:rPr lang="it-IT" smtClean="0"/>
              <a:t>08/06/2025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739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immagin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660358"/>
            <a:ext cx="6594768" cy="5537284"/>
          </a:xfrm>
        </p:spPr>
        <p:txBody>
          <a:bodyPr rtlCol="0" anchor="ctr">
            <a:normAutofit/>
          </a:bodyPr>
          <a:lstStyle>
            <a:lvl1pPr algn="l">
              <a:defRPr lang="it-IT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63" name="Segnaposto immagine 62">
            <a:extLst>
              <a:ext uri="{FF2B5EF4-FFF2-40B4-BE49-F238E27FC236}">
                <a16:creationId xmlns=""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0800000">
            <a:off x="1" y="761322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algn="ctr">
              <a:defRPr lang="it-IT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="" xmlns:a16="http://schemas.microsoft.com/office/drawing/2014/main" id="{A1EA6F58-FA46-C921-5758-59234B148D4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4069439" cy="4828833"/>
            <a:chOff x="0" y="0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06F989FA-6E7A-3A98-AF95-F2384308BD32}"/>
                </a:ext>
              </a:extLst>
            </p:cNvPr>
            <p:cNvSpPr>
              <a:spLocks/>
            </p:cNvSpPr>
            <p:nvPr userDrawn="1"/>
          </p:nvSpPr>
          <p:spPr>
            <a:xfrm rot="10800000" flipH="1">
              <a:off x="2026630" y="77643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=""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 rot="10800000">
              <a:off x="0" y="76613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 rot="10800000">
              <a:off x="1351" y="0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3" name="Elemento grafico 12">
              <a:extLst>
                <a:ext uri="{FF2B5EF4-FFF2-40B4-BE49-F238E27FC236}">
                  <a16:creationId xmlns=""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39471" y="2798865"/>
              <a:ext cx="2029968" cy="202996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 rot="10800000">
              <a:off x="2029604" y="0"/>
              <a:ext cx="2029968" cy="7845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1" name="Immagine 10" descr="Motivo a strisce in bianco e nero&#10;&#10;Descrizione generata automaticamente con affidabilità bassa">
              <a:extLst>
                <a:ext uri="{FF2B5EF4-FFF2-40B4-BE49-F238E27FC236}">
                  <a16:creationId xmlns="" xmlns:a16="http://schemas.microsoft.com/office/drawing/2014/main" id="{CD1CD1B2-7EBC-96B6-A02D-7972C278746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2035948" y="788197"/>
              <a:ext cx="2019299" cy="9994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6966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sottotitolo e immagin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833694" y="544285"/>
            <a:ext cx="6594768" cy="3445329"/>
          </a:xfrm>
        </p:spPr>
        <p:txBody>
          <a:bodyPr rtlCol="0" anchor="b">
            <a:normAutofit/>
          </a:bodyPr>
          <a:lstStyle>
            <a:lvl1pPr algn="l">
              <a:defRPr lang="it-IT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829789" y="4130045"/>
            <a:ext cx="6594768" cy="1951523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it-IT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inserire il sottotitolo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="" xmlns:a16="http://schemas.microsoft.com/office/drawing/2014/main" id="{C2A24CB0-5164-75CE-ED27-EF876C19C6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2029167"/>
            <a:ext cx="4069439" cy="4828833"/>
            <a:chOff x="0" y="2029167"/>
            <a:chExt cx="4069439" cy="4828833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06F989FA-6E7A-3A98-AF95-F2384308BD32}"/>
                </a:ext>
              </a:extLst>
            </p:cNvPr>
            <p:cNvSpPr/>
            <p:nvPr userDrawn="1"/>
          </p:nvSpPr>
          <p:spPr>
            <a:xfrm flipH="1">
              <a:off x="9867" y="4051601"/>
              <a:ext cx="2032942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" name="Rectangle 23">
              <a:extLst>
                <a:ext uri="{FF2B5EF4-FFF2-40B4-BE49-F238E27FC236}">
                  <a16:creationId xmlns="" xmlns:a16="http://schemas.microsoft.com/office/drawing/2014/main" id="{F0BAC8B3-F184-675F-DC5F-C48CE69D7622}"/>
                </a:ext>
              </a:extLst>
            </p:cNvPr>
            <p:cNvSpPr/>
            <p:nvPr userDrawn="1"/>
          </p:nvSpPr>
          <p:spPr>
            <a:xfrm>
              <a:off x="2039471" y="4061896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80B75A35-885A-CE38-4F65-95EF186B13D1}"/>
                </a:ext>
              </a:extLst>
            </p:cNvPr>
            <p:cNvSpPr/>
            <p:nvPr userDrawn="1"/>
          </p:nvSpPr>
          <p:spPr>
            <a:xfrm>
              <a:off x="2038120" y="6083058"/>
              <a:ext cx="2029968" cy="77494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3" name="Elemento grafico 12">
              <a:extLst>
                <a:ext uri="{FF2B5EF4-FFF2-40B4-BE49-F238E27FC236}">
                  <a16:creationId xmlns="" xmlns:a16="http://schemas.microsoft.com/office/drawing/2014/main" id="{4B488086-4998-410C-FCC8-29CA6288A79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0" y="2029167"/>
              <a:ext cx="2029968" cy="2029968"/>
            </a:xfrm>
            <a:prstGeom prst="rect">
              <a:avLst/>
            </a:prstGeom>
          </p:spPr>
        </p:pic>
        <p:grpSp>
          <p:nvGrpSpPr>
            <p:cNvPr id="19" name="Gruppo 18">
              <a:extLst>
                <a:ext uri="{FF2B5EF4-FFF2-40B4-BE49-F238E27FC236}">
                  <a16:creationId xmlns="" xmlns:a16="http://schemas.microsoft.com/office/drawing/2014/main" id="{227BDAED-0D36-04AE-1A0C-E36977943C38}"/>
                </a:ext>
              </a:extLst>
            </p:cNvPr>
            <p:cNvGrpSpPr/>
            <p:nvPr userDrawn="1"/>
          </p:nvGrpSpPr>
          <p:grpSpPr>
            <a:xfrm>
              <a:off x="110109" y="4130046"/>
              <a:ext cx="1920240" cy="1920240"/>
              <a:chOff x="5361924" y="7472790"/>
              <a:chExt cx="1828800" cy="1828800"/>
            </a:xfrm>
          </p:grpSpPr>
          <p:grpSp>
            <p:nvGrpSpPr>
              <p:cNvPr id="20" name="Gruppo 19">
                <a:extLst>
                  <a:ext uri="{FF2B5EF4-FFF2-40B4-BE49-F238E27FC236}">
                    <a16:creationId xmlns="" xmlns:a16="http://schemas.microsoft.com/office/drawing/2014/main" id="{DCF3798F-8E8C-7928-8347-8BC5B07B29F9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22" name="Gruppo 21">
                  <a:extLst>
                    <a:ext uri="{FF2B5EF4-FFF2-40B4-BE49-F238E27FC236}">
                      <a16:creationId xmlns="" xmlns:a16="http://schemas.microsoft.com/office/drawing/2014/main" id="{A488BF7D-B7D9-249A-4EC2-8A1F6311D1BD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29" name="Gruppo 28">
                    <a:extLst>
                      <a:ext uri="{FF2B5EF4-FFF2-40B4-BE49-F238E27FC236}">
                        <a16:creationId xmlns="" xmlns:a16="http://schemas.microsoft.com/office/drawing/2014/main" id="{C68EE8A4-53F3-EAAD-F43C-1F73C11BCE4C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31" name="Gruppo 30">
                      <a:extLst>
                        <a:ext uri="{FF2B5EF4-FFF2-40B4-BE49-F238E27FC236}">
                          <a16:creationId xmlns="" xmlns:a16="http://schemas.microsoft.com/office/drawing/2014/main" id="{806ABFB8-B814-19D4-3D47-A20F5AE8785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33" name="Gruppo 32">
                        <a:extLst>
                          <a:ext uri="{FF2B5EF4-FFF2-40B4-BE49-F238E27FC236}">
                            <a16:creationId xmlns="" xmlns:a16="http://schemas.microsoft.com/office/drawing/2014/main" id="{992340A8-8A61-1791-D56D-37F56A662FE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35" name="Gruppo 34">
                          <a:extLst>
                            <a:ext uri="{FF2B5EF4-FFF2-40B4-BE49-F238E27FC236}">
                              <a16:creationId xmlns="" xmlns:a16="http://schemas.microsoft.com/office/drawing/2014/main" id="{CD482B6F-4CF8-CEB3-7478-EB1A76DCF567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37" name="Gruppo 36">
                            <a:extLst>
                              <a:ext uri="{FF2B5EF4-FFF2-40B4-BE49-F238E27FC236}">
                                <a16:creationId xmlns="" xmlns:a16="http://schemas.microsoft.com/office/drawing/2014/main" id="{48DB94FE-59B9-2EAD-D619-84D732CEACD3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39" name="Oval 38">
                              <a:extLst>
                                <a:ext uri="{FF2B5EF4-FFF2-40B4-BE49-F238E27FC236}">
                                  <a16:creationId xmlns="" xmlns:a16="http://schemas.microsoft.com/office/drawing/2014/main" id="{E9EB6EED-2663-2442-C484-EF27395DCEB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40" name="Oval 39">
                              <a:extLst>
                                <a:ext uri="{FF2B5EF4-FFF2-40B4-BE49-F238E27FC236}">
                                  <a16:creationId xmlns="" xmlns:a16="http://schemas.microsoft.com/office/drawing/2014/main" id="{E5978766-DE51-5FF5-41BE-B1007C37165E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38" name="Oval 37">
                            <a:extLst>
                              <a:ext uri="{FF2B5EF4-FFF2-40B4-BE49-F238E27FC236}">
                                <a16:creationId xmlns="" xmlns:a16="http://schemas.microsoft.com/office/drawing/2014/main" id="{749B68DA-C119-6301-085A-2E7F3F7E3CB1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36" name="Oval 35">
                          <a:extLst>
                            <a:ext uri="{FF2B5EF4-FFF2-40B4-BE49-F238E27FC236}">
                              <a16:creationId xmlns="" xmlns:a16="http://schemas.microsoft.com/office/drawing/2014/main" id="{D753957E-F4A5-E4CA-B8B3-F6AE73F159F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34" name="Oval 33">
                        <a:extLst>
                          <a:ext uri="{FF2B5EF4-FFF2-40B4-BE49-F238E27FC236}">
                            <a16:creationId xmlns="" xmlns:a16="http://schemas.microsoft.com/office/drawing/2014/main" id="{3C4F46AE-42C2-9E3D-D294-F9297389D110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32" name="Oval 31">
                      <a:extLst>
                        <a:ext uri="{FF2B5EF4-FFF2-40B4-BE49-F238E27FC236}">
                          <a16:creationId xmlns="" xmlns:a16="http://schemas.microsoft.com/office/drawing/2014/main" id="{42376F25-4466-0F15-CD2F-B821AC9CCE5C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30" name="Oval 29">
                    <a:extLst>
                      <a:ext uri="{FF2B5EF4-FFF2-40B4-BE49-F238E27FC236}">
                        <a16:creationId xmlns="" xmlns:a16="http://schemas.microsoft.com/office/drawing/2014/main" id="{BBC988D2-4FFC-612A-DD91-A41B6194EF6C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24" name="Oval 23">
                  <a:extLst>
                    <a:ext uri="{FF2B5EF4-FFF2-40B4-BE49-F238E27FC236}">
                      <a16:creationId xmlns="" xmlns:a16="http://schemas.microsoft.com/office/drawing/2014/main" id="{53690E8A-1D3D-3D5D-932E-D2A2CFE5BDAB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5" name="Oval 24">
                  <a:extLst>
                    <a:ext uri="{FF2B5EF4-FFF2-40B4-BE49-F238E27FC236}">
                      <a16:creationId xmlns="" xmlns:a16="http://schemas.microsoft.com/office/drawing/2014/main" id="{1AE08D7C-4190-C00C-19F0-BEC1F608B97A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6" name="Oval 25">
                  <a:extLst>
                    <a:ext uri="{FF2B5EF4-FFF2-40B4-BE49-F238E27FC236}">
                      <a16:creationId xmlns="" xmlns:a16="http://schemas.microsoft.com/office/drawing/2014/main" id="{7B3E9873-3672-0001-60F1-6068B67A6DF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7" name="Oval 26">
                  <a:extLst>
                    <a:ext uri="{FF2B5EF4-FFF2-40B4-BE49-F238E27FC236}">
                      <a16:creationId xmlns="" xmlns:a16="http://schemas.microsoft.com/office/drawing/2014/main" id="{4CD85BCE-3B9E-234C-4D1D-EC1A6A57D298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="" xmlns:a16="http://schemas.microsoft.com/office/drawing/2014/main" id="{5CC66A2F-CBBE-220E-5ECB-528B8EE34F83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21" name="Oval 20">
                <a:extLst>
                  <a:ext uri="{FF2B5EF4-FFF2-40B4-BE49-F238E27FC236}">
                    <a16:creationId xmlns="" xmlns:a16="http://schemas.microsoft.com/office/drawing/2014/main" id="{B7B0A7FC-B497-31A6-1F93-414F96AF4C47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26879019-2911-2F60-CC5B-25D1BE752B8D}"/>
                </a:ext>
              </a:extLst>
            </p:cNvPr>
            <p:cNvSpPr/>
            <p:nvPr userDrawn="1"/>
          </p:nvSpPr>
          <p:spPr>
            <a:xfrm>
              <a:off x="9867" y="6073440"/>
              <a:ext cx="2029968" cy="78456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8CCEA94B-F499-5FCA-D063-7FD71F10F95B}"/>
                </a:ext>
              </a:extLst>
            </p:cNvPr>
            <p:cNvSpPr/>
            <p:nvPr userDrawn="1"/>
          </p:nvSpPr>
          <p:spPr>
            <a:xfrm>
              <a:off x="9867" y="4051601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63" name="Segnaposto immagine 62">
            <a:extLst>
              <a:ext uri="{FF2B5EF4-FFF2-40B4-BE49-F238E27FC236}">
                <a16:creationId xmlns="" xmlns:a16="http://schemas.microsoft.com/office/drawing/2014/main" id="{A461CB72-9777-50F4-94EC-91A4EE864A4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4076118" cy="6096678"/>
          </a:xfrm>
          <a:custGeom>
            <a:avLst/>
            <a:gdLst>
              <a:gd name="connsiteX0" fmla="*/ 0 w 4076118"/>
              <a:gd name="connsiteY0" fmla="*/ 0 h 6096678"/>
              <a:gd name="connsiteX1" fmla="*/ 4076118 w 4076118"/>
              <a:gd name="connsiteY1" fmla="*/ 0 h 6096678"/>
              <a:gd name="connsiteX2" fmla="*/ 4076118 w 4076118"/>
              <a:gd name="connsiteY2" fmla="*/ 2038351 h 6096678"/>
              <a:gd name="connsiteX3" fmla="*/ 4076118 w 4076118"/>
              <a:gd name="connsiteY3" fmla="*/ 2048256 h 6096678"/>
              <a:gd name="connsiteX4" fmla="*/ 4076118 w 4076118"/>
              <a:gd name="connsiteY4" fmla="*/ 6096678 h 6096678"/>
              <a:gd name="connsiteX5" fmla="*/ 27696 w 4076118"/>
              <a:gd name="connsiteY5" fmla="*/ 2048256 h 6096678"/>
              <a:gd name="connsiteX6" fmla="*/ 0 w 4076118"/>
              <a:gd name="connsiteY6" fmla="*/ 2048256 h 609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6118" h="6096678">
                <a:moveTo>
                  <a:pt x="0" y="0"/>
                </a:moveTo>
                <a:lnTo>
                  <a:pt x="4076118" y="0"/>
                </a:lnTo>
                <a:lnTo>
                  <a:pt x="4076118" y="2038351"/>
                </a:lnTo>
                <a:lnTo>
                  <a:pt x="4076118" y="2048256"/>
                </a:lnTo>
                <a:lnTo>
                  <a:pt x="4076118" y="6096678"/>
                </a:lnTo>
                <a:lnTo>
                  <a:pt x="27696" y="2048256"/>
                </a:lnTo>
                <a:lnTo>
                  <a:pt x="0" y="2048256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 lang="it-IT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172356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60" userDrawn="1">
          <p15:clr>
            <a:srgbClr val="FBAE40"/>
          </p15:clr>
        </p15:guide>
        <p15:guide id="5" pos="72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1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1" y="896112"/>
            <a:ext cx="6589150" cy="1988706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="" xmlns:a16="http://schemas.microsoft.com/office/drawing/2014/main" id="{C8EF03D4-C3B7-918C-FF43-0A9C106ACA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127476" y="-9144"/>
            <a:ext cx="4069095" cy="6867144"/>
            <a:chOff x="8127476" y="-9144"/>
            <a:chExt cx="4069095" cy="6867144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4FADCD25-4CC2-4A9A-B033-132F3DA6D2F5}"/>
                </a:ext>
              </a:extLst>
            </p:cNvPr>
            <p:cNvSpPr/>
            <p:nvPr userDrawn="1"/>
          </p:nvSpPr>
          <p:spPr>
            <a:xfrm>
              <a:off x="10162032" y="2014436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3" name="Rectangle 23">
              <a:extLst>
                <a:ext uri="{FF2B5EF4-FFF2-40B4-BE49-F238E27FC236}">
                  <a16:creationId xmlns="" xmlns:a16="http://schemas.microsoft.com/office/drawing/2014/main" id="{D2F68DA8-1D58-42B0-A2C9-046E92884BC1}"/>
                </a:ext>
              </a:extLst>
            </p:cNvPr>
            <p:cNvSpPr/>
            <p:nvPr userDrawn="1"/>
          </p:nvSpPr>
          <p:spPr>
            <a:xfrm rot="5400000">
              <a:off x="10160492" y="2024569"/>
              <a:ext cx="2029968" cy="2029968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9DB232A4-4F4E-48E9-9E61-BE51F716635C}"/>
                </a:ext>
              </a:extLst>
            </p:cNvPr>
            <p:cNvSpPr/>
            <p:nvPr userDrawn="1"/>
          </p:nvSpPr>
          <p:spPr>
            <a:xfrm>
              <a:off x="10162032" y="0"/>
              <a:ext cx="2029968" cy="202996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8" name="Elemento grafico 7">
              <a:extLst>
                <a:ext uri="{FF2B5EF4-FFF2-40B4-BE49-F238E27FC236}">
                  <a16:creationId xmlns="" xmlns:a16="http://schemas.microsoft.com/office/drawing/2014/main" id="{4CB66576-218C-4236-B125-DD7B03A784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10162032" y="0"/>
              <a:ext cx="2029968" cy="202996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E557D1F3-8C55-47FE-B39A-86D30F8FFEA1}"/>
                </a:ext>
              </a:extLst>
            </p:cNvPr>
            <p:cNvSpPr/>
            <p:nvPr userDrawn="1"/>
          </p:nvSpPr>
          <p:spPr>
            <a:xfrm>
              <a:off x="8139364" y="-7084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="" xmlns:a16="http://schemas.microsoft.com/office/drawing/2014/main" id="{F4EB6F2E-2621-4EB5-A04D-906FD08CED87}"/>
                </a:ext>
              </a:extLst>
            </p:cNvPr>
            <p:cNvSpPr/>
            <p:nvPr userDrawn="1"/>
          </p:nvSpPr>
          <p:spPr>
            <a:xfrm flipH="1">
              <a:off x="8127476" y="4807776"/>
              <a:ext cx="2032942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9CC28908-2548-441C-BE9D-8728E1FC84C0}"/>
                </a:ext>
              </a:extLst>
            </p:cNvPr>
            <p:cNvSpPr/>
            <p:nvPr userDrawn="1"/>
          </p:nvSpPr>
          <p:spPr>
            <a:xfrm>
              <a:off x="10160492" y="4041539"/>
              <a:ext cx="2029968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35" name="Immagine 34" descr="Motivo a strisce in bianco e nero&#10;&#10;Descrizione generata automaticamente con affidabilità bassa">
              <a:extLst>
                <a:ext uri="{FF2B5EF4-FFF2-40B4-BE49-F238E27FC236}">
                  <a16:creationId xmlns="" xmlns:a16="http://schemas.microsoft.com/office/drawing/2014/main" id="{731DC170-FB16-45F8-B62C-DCAB2B9AC3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77272" y="5079562"/>
              <a:ext cx="2019299" cy="999451"/>
            </a:xfrm>
            <a:prstGeom prst="rect">
              <a:avLst/>
            </a:prstGeom>
          </p:spPr>
        </p:pic>
        <p:pic>
          <p:nvPicPr>
            <p:cNvPr id="36" name="Elemento grafico 35">
              <a:extLst>
                <a:ext uri="{FF2B5EF4-FFF2-40B4-BE49-F238E27FC236}">
                  <a16:creationId xmlns="" xmlns:a16="http://schemas.microsoft.com/office/drawing/2014/main" id="{6529D2A7-ABB3-4E2D-88CA-F813997011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0800000">
              <a:off x="8139640" y="-9144"/>
              <a:ext cx="2029968" cy="2029968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="" xmlns:a16="http://schemas.microsoft.com/office/drawing/2014/main" id="{CDB6750E-735F-4906-8BCA-E0BD4F029617}"/>
                </a:ext>
              </a:extLst>
            </p:cNvPr>
            <p:cNvSpPr/>
            <p:nvPr userDrawn="1"/>
          </p:nvSpPr>
          <p:spPr>
            <a:xfrm>
              <a:off x="10158984" y="6016751"/>
              <a:ext cx="2029968" cy="8412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38" name="Elemento grafico 37">
              <a:extLst>
                <a:ext uri="{FF2B5EF4-FFF2-40B4-BE49-F238E27FC236}">
                  <a16:creationId xmlns="" xmlns:a16="http://schemas.microsoft.com/office/drawing/2014/main" id="{051ECE99-ACA6-46AF-98D5-81FBD3F834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131156" y="4828032"/>
              <a:ext cx="2029968" cy="2029968"/>
            </a:xfrm>
            <a:prstGeom prst="rect">
              <a:avLst/>
            </a:prstGeom>
          </p:spPr>
        </p:pic>
        <p:grpSp>
          <p:nvGrpSpPr>
            <p:cNvPr id="40" name="Gruppo 39">
              <a:extLst>
                <a:ext uri="{FF2B5EF4-FFF2-40B4-BE49-F238E27FC236}">
                  <a16:creationId xmlns="" xmlns:a16="http://schemas.microsoft.com/office/drawing/2014/main" id="{3A847BA4-24DF-47BE-BE28-02415C2A2D3C}"/>
                </a:ext>
              </a:extLst>
            </p:cNvPr>
            <p:cNvGrpSpPr/>
            <p:nvPr userDrawn="1"/>
          </p:nvGrpSpPr>
          <p:grpSpPr>
            <a:xfrm>
              <a:off x="8227718" y="2092719"/>
              <a:ext cx="1920240" cy="1920240"/>
              <a:chOff x="5361924" y="7472790"/>
              <a:chExt cx="1828800" cy="1828800"/>
            </a:xfrm>
          </p:grpSpPr>
          <p:grpSp>
            <p:nvGrpSpPr>
              <p:cNvPr id="41" name="Gruppo 40">
                <a:extLst>
                  <a:ext uri="{FF2B5EF4-FFF2-40B4-BE49-F238E27FC236}">
                    <a16:creationId xmlns="" xmlns:a16="http://schemas.microsoft.com/office/drawing/2014/main" id="{882CC485-8A14-4767-80E8-8FB0A9991D20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43" name="Gruppo 42">
                  <a:extLst>
                    <a:ext uri="{FF2B5EF4-FFF2-40B4-BE49-F238E27FC236}">
                      <a16:creationId xmlns="" xmlns:a16="http://schemas.microsoft.com/office/drawing/2014/main" id="{E119FAB2-4AF3-4EC9-98C6-E69760D02810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49" name="Gruppo 48">
                    <a:extLst>
                      <a:ext uri="{FF2B5EF4-FFF2-40B4-BE49-F238E27FC236}">
                        <a16:creationId xmlns="" xmlns:a16="http://schemas.microsoft.com/office/drawing/2014/main" id="{E2A21525-E952-4F39-A9B2-2CA7C5B14B8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51" name="Gruppo 50">
                      <a:extLst>
                        <a:ext uri="{FF2B5EF4-FFF2-40B4-BE49-F238E27FC236}">
                          <a16:creationId xmlns="" xmlns:a16="http://schemas.microsoft.com/office/drawing/2014/main" id="{53BFFD34-0142-4185-8790-1D792CB2F5DD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53" name="Gruppo 52">
                        <a:extLst>
                          <a:ext uri="{FF2B5EF4-FFF2-40B4-BE49-F238E27FC236}">
                            <a16:creationId xmlns="" xmlns:a16="http://schemas.microsoft.com/office/drawing/2014/main" id="{00D3FC75-8C07-4B5B-A025-3CCC5DC458DA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55" name="Gruppo 54">
                          <a:extLst>
                            <a:ext uri="{FF2B5EF4-FFF2-40B4-BE49-F238E27FC236}">
                              <a16:creationId xmlns="" xmlns:a16="http://schemas.microsoft.com/office/drawing/2014/main" id="{393D2F91-0E6A-4541-843C-1FC0CC2A024A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57" name="Gruppo 56">
                            <a:extLst>
                              <a:ext uri="{FF2B5EF4-FFF2-40B4-BE49-F238E27FC236}">
                                <a16:creationId xmlns="" xmlns:a16="http://schemas.microsoft.com/office/drawing/2014/main" id="{7C9F80E2-6A88-44DC-B048-7178CAA61DAF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59" name="Oval 58">
                              <a:extLst>
                                <a:ext uri="{FF2B5EF4-FFF2-40B4-BE49-F238E27FC236}">
                                  <a16:creationId xmlns="" xmlns:a16="http://schemas.microsoft.com/office/drawing/2014/main" id="{1D9D5420-70BE-477D-A17F-A86F19AD3FAC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60" name="Oval 59">
                              <a:extLst>
                                <a:ext uri="{FF2B5EF4-FFF2-40B4-BE49-F238E27FC236}">
                                  <a16:creationId xmlns="" xmlns:a16="http://schemas.microsoft.com/office/drawing/2014/main" id="{0BBACECF-9AE7-40B5-90D0-AE2CF1FBE0BD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1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58" name="Oval 57">
                            <a:extLst>
                              <a:ext uri="{FF2B5EF4-FFF2-40B4-BE49-F238E27FC236}">
                                <a16:creationId xmlns="" xmlns:a16="http://schemas.microsoft.com/office/drawing/2014/main" id="{1A76BEA0-888E-41CD-9B30-B128A39F781E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1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56" name="Oval 55">
                          <a:extLst>
                            <a:ext uri="{FF2B5EF4-FFF2-40B4-BE49-F238E27FC236}">
                              <a16:creationId xmlns="" xmlns:a16="http://schemas.microsoft.com/office/drawing/2014/main" id="{2EA36045-2F1D-402B-A951-B9957D5C145A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54" name="Oval 53">
                        <a:extLst>
                          <a:ext uri="{FF2B5EF4-FFF2-40B4-BE49-F238E27FC236}">
                            <a16:creationId xmlns="" xmlns:a16="http://schemas.microsoft.com/office/drawing/2014/main" id="{AAF58CB3-363E-4156-8148-52E0B9CB634A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1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52" name="Oval 51">
                      <a:extLst>
                        <a:ext uri="{FF2B5EF4-FFF2-40B4-BE49-F238E27FC236}">
                          <a16:creationId xmlns="" xmlns:a16="http://schemas.microsoft.com/office/drawing/2014/main" id="{BDC4E05B-A602-483A-B19B-B907358D4629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50" name="Oval 49">
                    <a:extLst>
                      <a:ext uri="{FF2B5EF4-FFF2-40B4-BE49-F238E27FC236}">
                        <a16:creationId xmlns="" xmlns:a16="http://schemas.microsoft.com/office/drawing/2014/main" id="{55AC54D8-2C27-49A7-B1CE-C865E629499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44" name="Oval 43">
                  <a:extLst>
                    <a:ext uri="{FF2B5EF4-FFF2-40B4-BE49-F238E27FC236}">
                      <a16:creationId xmlns="" xmlns:a16="http://schemas.microsoft.com/office/drawing/2014/main" id="{C9753262-9BA1-4716-B4B5-AAFE232A72A2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5" name="Oval 44">
                  <a:extLst>
                    <a:ext uri="{FF2B5EF4-FFF2-40B4-BE49-F238E27FC236}">
                      <a16:creationId xmlns="" xmlns:a16="http://schemas.microsoft.com/office/drawing/2014/main" id="{5B2AD932-98DF-4DA1-B19E-E38A4DD270F0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6" name="Oval 45">
                  <a:extLst>
                    <a:ext uri="{FF2B5EF4-FFF2-40B4-BE49-F238E27FC236}">
                      <a16:creationId xmlns="" xmlns:a16="http://schemas.microsoft.com/office/drawing/2014/main" id="{DE13C879-BB42-4F2C-9413-A1322DE58809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7" name="Oval 46">
                  <a:extLst>
                    <a:ext uri="{FF2B5EF4-FFF2-40B4-BE49-F238E27FC236}">
                      <a16:creationId xmlns="" xmlns:a16="http://schemas.microsoft.com/office/drawing/2014/main" id="{28B4D2F2-9DD5-4B23-A2F2-7DBEE9E61F6C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48" name="Oval 47">
                  <a:extLst>
                    <a:ext uri="{FF2B5EF4-FFF2-40B4-BE49-F238E27FC236}">
                      <a16:creationId xmlns="" xmlns:a16="http://schemas.microsoft.com/office/drawing/2014/main" id="{C1A2F663-A8A7-4337-9C39-489B4C457111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42" name="Oval 41">
                <a:extLst>
                  <a:ext uri="{FF2B5EF4-FFF2-40B4-BE49-F238E27FC236}">
                    <a16:creationId xmlns="" xmlns:a16="http://schemas.microsoft.com/office/drawing/2014/main" id="{1609761D-150A-4DE0-9604-CC3953C108D0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D1189D1C-85ED-4EF1-A384-7C4590ED50FD}"/>
                </a:ext>
              </a:extLst>
            </p:cNvPr>
            <p:cNvSpPr/>
            <p:nvPr userDrawn="1"/>
          </p:nvSpPr>
          <p:spPr>
            <a:xfrm>
              <a:off x="8138160" y="4045868"/>
              <a:ext cx="2029968" cy="82296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445306C5-E470-4A93-9C9F-5D066F760D16}"/>
                </a:ext>
              </a:extLst>
            </p:cNvPr>
            <p:cNvSpPr/>
            <p:nvPr userDrawn="1"/>
          </p:nvSpPr>
          <p:spPr>
            <a:xfrm>
              <a:off x="8138160" y="2029968"/>
              <a:ext cx="1014984" cy="201168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cxnSp>
          <p:nvCxnSpPr>
            <p:cNvPr id="63" name="Connettore diritto 62">
              <a:extLst>
                <a:ext uri="{FF2B5EF4-FFF2-40B4-BE49-F238E27FC236}">
                  <a16:creationId xmlns="" xmlns:a16="http://schemas.microsoft.com/office/drawing/2014/main" id="{B31C374B-40F2-4B1E-A9D8-6E5C932FF17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8138160" y="2012062"/>
              <a:ext cx="3044952" cy="7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="" xmlns:a16="http://schemas.microsoft.com/office/drawing/2014/main" id="{1C668341-39BE-4448-B29D-2594AE6D75C2}"/>
                </a:ext>
              </a:extLst>
            </p:cNvPr>
            <p:cNvSpPr/>
            <p:nvPr userDrawn="1"/>
          </p:nvSpPr>
          <p:spPr>
            <a:xfrm>
              <a:off x="11055096" y="1874902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67" name="Segnaposto data 3">
            <a:extLst>
              <a:ext uri="{FF2B5EF4-FFF2-40B4-BE49-F238E27FC236}">
                <a16:creationId xmlns="" xmlns:a16="http://schemas.microsoft.com/office/drawing/2014/main" id="{56895315-7883-40AA-AB6E-E7F8B77E5B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295" y="6355080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EF431BC6-923D-46AC-9CD9-4B7AA4114DE6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68" name="Segnaposto piè di pagina 4">
            <a:extLst>
              <a:ext uri="{FF2B5EF4-FFF2-40B4-BE49-F238E27FC236}">
                <a16:creationId xmlns="" xmlns:a16="http://schemas.microsoft.com/office/drawing/2014/main" id="{0000A4E2-8200-4049-B783-2C99FBDB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99886" y="635508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9" name="Segnaposto numero diapositiva 5">
            <a:extLst>
              <a:ext uri="{FF2B5EF4-FFF2-40B4-BE49-F238E27FC236}">
                <a16:creationId xmlns="" xmlns:a16="http://schemas.microsoft.com/office/drawing/2014/main" id="{179E1CD1-EB8F-4E56-ADD5-06293A7A2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74091" y="635508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="" xmlns:a16="http://schemas.microsoft.com/office/drawing/2014/main" id="{3BB414F1-8F08-3A3B-45E3-9F44595164A1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62001" y="3058886"/>
            <a:ext cx="6597372" cy="3296194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it-IT" sz="1800">
                <a:solidFill>
                  <a:schemeClr val="bg1"/>
                </a:solidFill>
              </a:defRPr>
            </a:lvl1pPr>
            <a:lvl2pPr marL="4572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2pPr>
            <a:lvl3pPr marL="9144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3pPr>
            <a:lvl4pPr marL="13716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4pPr>
            <a:lvl5pPr marL="1828800">
              <a:lnSpc>
                <a:spcPts val="2000"/>
              </a:lnSpc>
              <a:defRPr lang="it-IT"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780696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  <p15:guide id="4" pos="57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sottotitol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="" xmlns:a16="http://schemas.microsoft.com/office/drawing/2014/main" id="{9F09F422-89F7-BDA7-7801-F364BA5D95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3045" y="-4303"/>
            <a:ext cx="7252590" cy="6862680"/>
            <a:chOff x="-3045" y="-4303"/>
            <a:chExt cx="7252590" cy="6862680"/>
          </a:xfrm>
        </p:grpSpPr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D629CA98-D89C-4A69-9A55-8D6C17DCDDF0}"/>
                </a:ext>
              </a:extLst>
            </p:cNvPr>
            <p:cNvSpPr/>
            <p:nvPr userDrawn="1"/>
          </p:nvSpPr>
          <p:spPr>
            <a:xfrm>
              <a:off x="-1146" y="4775407"/>
              <a:ext cx="2029968" cy="207752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8" name="Elemento grafico 27">
              <a:extLst>
                <a:ext uri="{FF2B5EF4-FFF2-40B4-BE49-F238E27FC236}">
                  <a16:creationId xmlns="" xmlns:a16="http://schemas.microsoft.com/office/drawing/2014/main" id="{12C5F573-21FC-4A6F-B46F-5583E20C994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0800000">
              <a:off x="-3045" y="-4303"/>
              <a:ext cx="2029968" cy="2029968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EA65556A-38A5-4BA5-9A40-33F02F960B1E}"/>
                </a:ext>
              </a:extLst>
            </p:cNvPr>
            <p:cNvSpPr/>
            <p:nvPr userDrawn="1"/>
          </p:nvSpPr>
          <p:spPr>
            <a:xfrm>
              <a:off x="3757" y="2033993"/>
              <a:ext cx="2029968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="" xmlns:a16="http://schemas.microsoft.com/office/drawing/2014/main" id="{37900790-71B8-45C8-9B6D-07E23CEA7632}"/>
                </a:ext>
              </a:extLst>
            </p:cNvPr>
            <p:cNvSpPr/>
            <p:nvPr userDrawn="1"/>
          </p:nvSpPr>
          <p:spPr>
            <a:xfrm>
              <a:off x="-218" y="4059798"/>
              <a:ext cx="2029968" cy="75956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328AC969-4FA2-44AD-A273-2A0B7839749F}"/>
                </a:ext>
              </a:extLst>
            </p:cNvPr>
            <p:cNvSpPr/>
            <p:nvPr userDrawn="1"/>
          </p:nvSpPr>
          <p:spPr>
            <a:xfrm>
              <a:off x="4071442" y="4058828"/>
              <a:ext cx="3178103" cy="2799549"/>
            </a:xfrm>
            <a:custGeom>
              <a:avLst/>
              <a:gdLst>
                <a:gd name="connsiteX0" fmla="*/ 0 w 2029968"/>
                <a:gd name="connsiteY0" fmla="*/ 0 h 2029968"/>
                <a:gd name="connsiteX1" fmla="*/ 2029968 w 2029968"/>
                <a:gd name="connsiteY1" fmla="*/ 0 h 2029968"/>
                <a:gd name="connsiteX2" fmla="*/ 2029968 w 2029968"/>
                <a:gd name="connsiteY2" fmla="*/ 2029968 h 2029968"/>
                <a:gd name="connsiteX3" fmla="*/ 0 w 2029968"/>
                <a:gd name="connsiteY3" fmla="*/ 2029968 h 2029968"/>
                <a:gd name="connsiteX4" fmla="*/ 0 w 2029968"/>
                <a:gd name="connsiteY4" fmla="*/ 0 h 2029968"/>
                <a:gd name="connsiteX0" fmla="*/ 0 w 2029968"/>
                <a:gd name="connsiteY0" fmla="*/ 0 h 2029968"/>
                <a:gd name="connsiteX1" fmla="*/ 2029968 w 2029968"/>
                <a:gd name="connsiteY1" fmla="*/ 2029968 h 2029968"/>
                <a:gd name="connsiteX2" fmla="*/ 0 w 2029968"/>
                <a:gd name="connsiteY2" fmla="*/ 2029968 h 2029968"/>
                <a:gd name="connsiteX3" fmla="*/ 0 w 2029968"/>
                <a:gd name="connsiteY3" fmla="*/ 0 h 2029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9968" h="2029968">
                  <a:moveTo>
                    <a:pt x="0" y="0"/>
                  </a:moveTo>
                  <a:lnTo>
                    <a:pt x="2029968" y="2029968"/>
                  </a:lnTo>
                  <a:lnTo>
                    <a:pt x="0" y="20299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1" name="Elemento grafico 10">
              <a:extLst>
                <a:ext uri="{FF2B5EF4-FFF2-40B4-BE49-F238E27FC236}">
                  <a16:creationId xmlns="" xmlns:a16="http://schemas.microsoft.com/office/drawing/2014/main" id="{91CB31D0-C621-4EF7-AE25-5C3BCD5882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38053" y="2029625"/>
              <a:ext cx="2029878" cy="2023760"/>
            </a:xfrm>
            <a:prstGeom prst="rect">
              <a:avLst/>
            </a:prstGeom>
          </p:spPr>
        </p:pic>
        <p:pic>
          <p:nvPicPr>
            <p:cNvPr id="69" name="Elemento grafico 68">
              <a:extLst>
                <a:ext uri="{FF2B5EF4-FFF2-40B4-BE49-F238E27FC236}">
                  <a16:creationId xmlns="" xmlns:a16="http://schemas.microsoft.com/office/drawing/2014/main" id="{B2CC2F02-F98F-4E69-AA01-CCF96A602E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034034" y="4055808"/>
              <a:ext cx="2029968" cy="2029968"/>
            </a:xfrm>
            <a:prstGeom prst="rect">
              <a:avLst/>
            </a:prstGeom>
          </p:spPr>
        </p:pic>
        <p:sp>
          <p:nvSpPr>
            <p:cNvPr id="8" name="Rectangle 9">
              <a:extLst>
                <a:ext uri="{FF2B5EF4-FFF2-40B4-BE49-F238E27FC236}">
                  <a16:creationId xmlns="" xmlns:a16="http://schemas.microsoft.com/office/drawing/2014/main" id="{FE05B395-CB62-452B-A84F-936AD8EDDA92}"/>
                </a:ext>
              </a:extLst>
            </p:cNvPr>
            <p:cNvSpPr/>
            <p:nvPr userDrawn="1"/>
          </p:nvSpPr>
          <p:spPr>
            <a:xfrm>
              <a:off x="2028568" y="4060579"/>
              <a:ext cx="2029968" cy="2029968"/>
            </a:xfrm>
            <a:custGeom>
              <a:avLst/>
              <a:gdLst>
                <a:gd name="connsiteX0" fmla="*/ 0 w 1828800"/>
                <a:gd name="connsiteY0" fmla="*/ 0 h 1828800"/>
                <a:gd name="connsiteX1" fmla="*/ 1828800 w 1828800"/>
                <a:gd name="connsiteY1" fmla="*/ 0 h 1828800"/>
                <a:gd name="connsiteX2" fmla="*/ 1828800 w 1828800"/>
                <a:gd name="connsiteY2" fmla="*/ 1828800 h 1828800"/>
                <a:gd name="connsiteX3" fmla="*/ 0 w 1828800"/>
                <a:gd name="connsiteY3" fmla="*/ 1828800 h 1828800"/>
                <a:gd name="connsiteX4" fmla="*/ 0 w 1828800"/>
                <a:gd name="connsiteY4" fmla="*/ 0 h 1828800"/>
                <a:gd name="connsiteX0" fmla="*/ 0 w 1828800"/>
                <a:gd name="connsiteY0" fmla="*/ 0 h 1828800"/>
                <a:gd name="connsiteX1" fmla="*/ 1828800 w 1828800"/>
                <a:gd name="connsiteY1" fmla="*/ 1828800 h 1828800"/>
                <a:gd name="connsiteX2" fmla="*/ 0 w 1828800"/>
                <a:gd name="connsiteY2" fmla="*/ 1828800 h 1828800"/>
                <a:gd name="connsiteX3" fmla="*/ 0 w 1828800"/>
                <a:gd name="connsiteY3" fmla="*/ 0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8800" h="1828800">
                  <a:moveTo>
                    <a:pt x="0" y="0"/>
                  </a:moveTo>
                  <a:lnTo>
                    <a:pt x="1828800" y="1828800"/>
                  </a:lnTo>
                  <a:lnTo>
                    <a:pt x="0" y="1828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73" name="Elemento grafico 72">
              <a:extLst>
                <a:ext uri="{FF2B5EF4-FFF2-40B4-BE49-F238E27FC236}">
                  <a16:creationId xmlns="" xmlns:a16="http://schemas.microsoft.com/office/drawing/2014/main" id="{2622C30D-68C5-43FD-997F-CFD4DD72E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5400000">
              <a:off x="2043950" y="4059923"/>
              <a:ext cx="2029968" cy="2029968"/>
            </a:xfrm>
            <a:prstGeom prst="rect">
              <a:avLst/>
            </a:prstGeom>
          </p:spPr>
        </p:pic>
        <p:pic>
          <p:nvPicPr>
            <p:cNvPr id="35" name="Immagine 34" descr="Motivo a strisce in bianco e nero&#10;&#10;Descrizione generata automaticamente con affidabilità bassa">
              <a:extLst>
                <a:ext uri="{FF2B5EF4-FFF2-40B4-BE49-F238E27FC236}">
                  <a16:creationId xmlns="" xmlns:a16="http://schemas.microsoft.com/office/drawing/2014/main" id="{AC3CDBDC-6EB4-4B7D-A9F6-4CFA748349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" y="3062893"/>
              <a:ext cx="2019299" cy="999451"/>
            </a:xfrm>
            <a:prstGeom prst="rect">
              <a:avLst/>
            </a:prstGeom>
          </p:spPr>
        </p:pic>
        <p:grpSp>
          <p:nvGrpSpPr>
            <p:cNvPr id="162" name="Gruppo 161">
              <a:extLst>
                <a:ext uri="{FF2B5EF4-FFF2-40B4-BE49-F238E27FC236}">
                  <a16:creationId xmlns="" xmlns:a16="http://schemas.microsoft.com/office/drawing/2014/main" id="{34457344-691C-417A-9C29-5AD8ABC43E5A}"/>
                </a:ext>
              </a:extLst>
            </p:cNvPr>
            <p:cNvGrpSpPr/>
            <p:nvPr userDrawn="1"/>
          </p:nvGrpSpPr>
          <p:grpSpPr>
            <a:xfrm>
              <a:off x="4433" y="4836676"/>
              <a:ext cx="1965960" cy="1965960"/>
              <a:chOff x="5361924" y="7472790"/>
              <a:chExt cx="1828800" cy="1828800"/>
            </a:xfrm>
          </p:grpSpPr>
          <p:grpSp>
            <p:nvGrpSpPr>
              <p:cNvPr id="163" name="Gruppo 162">
                <a:extLst>
                  <a:ext uri="{FF2B5EF4-FFF2-40B4-BE49-F238E27FC236}">
                    <a16:creationId xmlns="" xmlns:a16="http://schemas.microsoft.com/office/drawing/2014/main" id="{68DDC918-5A9B-4D14-98A4-9002D8520FD4}"/>
                  </a:ext>
                </a:extLst>
              </p:cNvPr>
              <p:cNvGrpSpPr/>
              <p:nvPr userDrawn="1"/>
            </p:nvGrpSpPr>
            <p:grpSpPr>
              <a:xfrm>
                <a:off x="5361924" y="7472790"/>
                <a:ext cx="1828800" cy="1828800"/>
                <a:chOff x="5361924" y="7472790"/>
                <a:chExt cx="1828800" cy="1828800"/>
              </a:xfrm>
            </p:grpSpPr>
            <p:grpSp>
              <p:nvGrpSpPr>
                <p:cNvPr id="165" name="Gruppo 164">
                  <a:extLst>
                    <a:ext uri="{FF2B5EF4-FFF2-40B4-BE49-F238E27FC236}">
                      <a16:creationId xmlns="" xmlns:a16="http://schemas.microsoft.com/office/drawing/2014/main" id="{2366D07F-988F-459E-BBD3-15126F92902E}"/>
                    </a:ext>
                  </a:extLst>
                </p:cNvPr>
                <p:cNvGrpSpPr/>
                <p:nvPr userDrawn="1"/>
              </p:nvGrpSpPr>
              <p:grpSpPr>
                <a:xfrm>
                  <a:off x="5361924" y="7472790"/>
                  <a:ext cx="1828800" cy="1828800"/>
                  <a:chOff x="5388428" y="7173291"/>
                  <a:chExt cx="1828800" cy="1828800"/>
                </a:xfrm>
              </p:grpSpPr>
              <p:grpSp>
                <p:nvGrpSpPr>
                  <p:cNvPr id="173" name="Gruppo 172">
                    <a:extLst>
                      <a:ext uri="{FF2B5EF4-FFF2-40B4-BE49-F238E27FC236}">
                        <a16:creationId xmlns="" xmlns:a16="http://schemas.microsoft.com/office/drawing/2014/main" id="{6CCACE8C-699F-4B10-BA84-94167BA05CC5}"/>
                      </a:ext>
                    </a:extLst>
                  </p:cNvPr>
                  <p:cNvGrpSpPr/>
                  <p:nvPr userDrawn="1"/>
                </p:nvGrpSpPr>
                <p:grpSpPr>
                  <a:xfrm>
                    <a:off x="5388428" y="7173291"/>
                    <a:ext cx="1828800" cy="1828800"/>
                    <a:chOff x="5388428" y="7173291"/>
                    <a:chExt cx="1828800" cy="1828800"/>
                  </a:xfrm>
                </p:grpSpPr>
                <p:grpSp>
                  <p:nvGrpSpPr>
                    <p:cNvPr id="176" name="Gruppo 175">
                      <a:extLst>
                        <a:ext uri="{FF2B5EF4-FFF2-40B4-BE49-F238E27FC236}">
                          <a16:creationId xmlns="" xmlns:a16="http://schemas.microsoft.com/office/drawing/2014/main" id="{59F49E32-0B71-4676-8012-BA971DA2100F}"/>
                        </a:ext>
                      </a:extLst>
                    </p:cNvPr>
                    <p:cNvGrpSpPr/>
                    <p:nvPr userDrawn="1"/>
                  </p:nvGrpSpPr>
                  <p:grpSpPr>
                    <a:xfrm>
                      <a:off x="5388428" y="7173291"/>
                      <a:ext cx="1828800" cy="1828800"/>
                      <a:chOff x="5579044" y="7049770"/>
                      <a:chExt cx="1828800" cy="1828800"/>
                    </a:xfrm>
                  </p:grpSpPr>
                  <p:grpSp>
                    <p:nvGrpSpPr>
                      <p:cNvPr id="178" name="Gruppo 177">
                        <a:extLst>
                          <a:ext uri="{FF2B5EF4-FFF2-40B4-BE49-F238E27FC236}">
                            <a16:creationId xmlns="" xmlns:a16="http://schemas.microsoft.com/office/drawing/2014/main" id="{DF41FA5A-1504-4DC4-B514-00C377423E7C}"/>
                          </a:ext>
                        </a:extLst>
                      </p:cNvPr>
                      <p:cNvGrpSpPr/>
                      <p:nvPr userDrawn="1"/>
                    </p:nvGrpSpPr>
                    <p:grpSpPr>
                      <a:xfrm>
                        <a:off x="5579044" y="7049770"/>
                        <a:ext cx="1828800" cy="1828800"/>
                        <a:chOff x="5579044" y="7049770"/>
                        <a:chExt cx="1828800" cy="1828800"/>
                      </a:xfrm>
                    </p:grpSpPr>
                    <p:grpSp>
                      <p:nvGrpSpPr>
                        <p:cNvPr id="180" name="Gruppo 179">
                          <a:extLst>
                            <a:ext uri="{FF2B5EF4-FFF2-40B4-BE49-F238E27FC236}">
                              <a16:creationId xmlns="" xmlns:a16="http://schemas.microsoft.com/office/drawing/2014/main" id="{68B4610A-A91F-459F-A9C5-9FC624665516}"/>
                            </a:ext>
                          </a:extLst>
                        </p:cNvPr>
                        <p:cNvGrpSpPr/>
                        <p:nvPr userDrawn="1"/>
                      </p:nvGrpSpPr>
                      <p:grpSpPr>
                        <a:xfrm>
                          <a:off x="5579044" y="7049770"/>
                          <a:ext cx="1828800" cy="1828800"/>
                          <a:chOff x="5579044" y="7049770"/>
                          <a:chExt cx="1828800" cy="1828800"/>
                        </a:xfrm>
                      </p:grpSpPr>
                      <p:grpSp>
                        <p:nvGrpSpPr>
                          <p:cNvPr id="182" name="Gruppo 181">
                            <a:extLst>
                              <a:ext uri="{FF2B5EF4-FFF2-40B4-BE49-F238E27FC236}">
                                <a16:creationId xmlns="" xmlns:a16="http://schemas.microsoft.com/office/drawing/2014/main" id="{D794F6E3-A9E3-42A9-93AA-7B9E20AD922D}"/>
                              </a:ext>
                            </a:extLst>
                          </p:cNvPr>
                          <p:cNvGrpSpPr/>
                          <p:nvPr userDrawn="1"/>
                        </p:nvGrpSpPr>
                        <p:grpSpPr>
                          <a:xfrm>
                            <a:off x="5579044" y="7049770"/>
                            <a:ext cx="1828800" cy="1828800"/>
                            <a:chOff x="5579044" y="7049770"/>
                            <a:chExt cx="1828800" cy="1828800"/>
                          </a:xfrm>
                        </p:grpSpPr>
                        <p:sp>
                          <p:nvSpPr>
                            <p:cNvPr id="184" name="Oval 183">
                              <a:extLst>
                                <a:ext uri="{FF2B5EF4-FFF2-40B4-BE49-F238E27FC236}">
                                  <a16:creationId xmlns="" xmlns:a16="http://schemas.microsoft.com/office/drawing/2014/main" id="{90B634B0-4792-4A28-B92A-ACA35F177675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579044" y="7049770"/>
                              <a:ext cx="1828800" cy="182880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  <p:sp>
                          <p:nvSpPr>
                            <p:cNvPr id="185" name="Oval 184">
                              <a:extLst>
                                <a:ext uri="{FF2B5EF4-FFF2-40B4-BE49-F238E27FC236}">
                                  <a16:creationId xmlns="" xmlns:a16="http://schemas.microsoft.com/office/drawing/2014/main" id="{1B466310-2C61-42F1-81EB-2B5BF01B2267}"/>
                                </a:ext>
                              </a:extLst>
                            </p:cNvPr>
                            <p:cNvSpPr/>
                            <p:nvPr userDrawn="1"/>
                          </p:nvSpPr>
                          <p:spPr>
                            <a:xfrm>
                              <a:off x="5647624" y="7118350"/>
                              <a:ext cx="1691640" cy="1691640"/>
                            </a:xfrm>
                            <a:prstGeom prst="ellipse">
                              <a:avLst/>
                            </a:prstGeom>
                            <a:noFill/>
                            <a:ln w="25400">
                              <a:solidFill>
                                <a:schemeClr val="accent6"/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>
                              <a:defPPr>
                                <a:defRPr lang="it-IT"/>
                              </a:defPPr>
                            </a:lstStyle>
                            <a:p>
                              <a:pPr algn="ctr" rtl="0"/>
                              <a:r>
                                <a:rPr lang="it-IT"/>
                                <a:t> 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183" name="Oval 182">
                            <a:extLst>
                              <a:ext uri="{FF2B5EF4-FFF2-40B4-BE49-F238E27FC236}">
                                <a16:creationId xmlns="" xmlns:a16="http://schemas.microsoft.com/office/drawing/2014/main" id="{53A72A9A-79AE-4A89-8938-7A85E2248DE6}"/>
                              </a:ext>
                            </a:extLst>
                          </p:cNvPr>
                          <p:cNvSpPr/>
                          <p:nvPr userDrawn="1"/>
                        </p:nvSpPr>
                        <p:spPr>
                          <a:xfrm>
                            <a:off x="5716204" y="7186930"/>
                            <a:ext cx="1554480" cy="1554480"/>
                          </a:xfrm>
                          <a:prstGeom prst="ellipse">
                            <a:avLst/>
                          </a:prstGeom>
                          <a:noFill/>
                          <a:ln w="25400">
                            <a:solidFill>
                              <a:schemeClr val="accent6"/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>
                            <a:defPPr>
                              <a:defRPr lang="it-IT"/>
                            </a:defPPr>
                          </a:lstStyle>
                          <a:p>
                            <a:pPr algn="ctr" rtl="0"/>
                            <a:r>
                              <a:rPr lang="it-IT"/>
                              <a:t> </a:t>
                            </a:r>
                          </a:p>
                        </p:txBody>
                      </p:sp>
                    </p:grpSp>
                    <p:sp>
                      <p:nvSpPr>
                        <p:cNvPr id="181" name="Oval 180">
                          <a:extLst>
                            <a:ext uri="{FF2B5EF4-FFF2-40B4-BE49-F238E27FC236}">
                              <a16:creationId xmlns="" xmlns:a16="http://schemas.microsoft.com/office/drawing/2014/main" id="{02618DCD-5B83-4412-9D1A-968C246DCAC1}"/>
                            </a:ext>
                          </a:extLst>
                        </p:cNvPr>
                        <p:cNvSpPr/>
                        <p:nvPr userDrawn="1"/>
                      </p:nvSpPr>
                      <p:spPr>
                        <a:xfrm>
                          <a:off x="5784784" y="7255510"/>
                          <a:ext cx="1417320" cy="1417320"/>
                        </a:xfrm>
                        <a:prstGeom prst="ellipse">
                          <a:avLst/>
                        </a:prstGeom>
                        <a:noFill/>
                        <a:ln w="25400">
                          <a:solidFill>
                            <a:schemeClr val="accent6"/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it-IT"/>
                          </a:defPPr>
                        </a:lstStyle>
                        <a:p>
                          <a:pPr algn="ctr" rtl="0"/>
                          <a:r>
                            <a:rPr lang="it-IT"/>
                            <a:t> </a:t>
                          </a:r>
                        </a:p>
                      </p:txBody>
                    </p:sp>
                  </p:grpSp>
                  <p:sp>
                    <p:nvSpPr>
                      <p:cNvPr id="179" name="Oval 178">
                        <a:extLst>
                          <a:ext uri="{FF2B5EF4-FFF2-40B4-BE49-F238E27FC236}">
                            <a16:creationId xmlns="" xmlns:a16="http://schemas.microsoft.com/office/drawing/2014/main" id="{29B173F9-A6EA-4B31-B4C6-3C8DE08F2F11}"/>
                          </a:ext>
                        </a:extLst>
                      </p:cNvPr>
                      <p:cNvSpPr/>
                      <p:nvPr userDrawn="1"/>
                    </p:nvSpPr>
                    <p:spPr>
                      <a:xfrm>
                        <a:off x="5853364" y="7324090"/>
                        <a:ext cx="1280160" cy="1280160"/>
                      </a:xfrm>
                      <a:prstGeom prst="ellipse">
                        <a:avLst/>
                      </a:prstGeom>
                      <a:noFill/>
                      <a:ln w="25400">
                        <a:solidFill>
                          <a:schemeClr val="accent6"/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it-IT"/>
                        </a:defPPr>
                      </a:lstStyle>
                      <a:p>
                        <a:pPr algn="ctr" rtl="0"/>
                        <a:r>
                          <a:rPr lang="it-IT"/>
                          <a:t> </a:t>
                        </a:r>
                      </a:p>
                    </p:txBody>
                  </p:sp>
                </p:grpSp>
                <p:sp>
                  <p:nvSpPr>
                    <p:cNvPr id="177" name="Oval 176">
                      <a:extLst>
                        <a:ext uri="{FF2B5EF4-FFF2-40B4-BE49-F238E27FC236}">
                          <a16:creationId xmlns="" xmlns:a16="http://schemas.microsoft.com/office/drawing/2014/main" id="{466DB0E2-4B80-4A09-8BCA-9432E1E1DAE3}"/>
                        </a:ext>
                      </a:extLst>
                    </p:cNvPr>
                    <p:cNvSpPr/>
                    <p:nvPr userDrawn="1"/>
                  </p:nvSpPr>
                  <p:spPr>
                    <a:xfrm>
                      <a:off x="5731328" y="7516191"/>
                      <a:ext cx="1143000" cy="1143000"/>
                    </a:xfrm>
                    <a:prstGeom prst="ellipse">
                      <a:avLst/>
                    </a:prstGeom>
                    <a:noFill/>
                    <a:ln w="25400">
                      <a:solidFill>
                        <a:schemeClr val="accent6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it-IT"/>
                      </a:defPPr>
                    </a:lstStyle>
                    <a:p>
                      <a:pPr algn="ctr" rtl="0"/>
                      <a:r>
                        <a:rPr lang="it-IT"/>
                        <a:t> </a:t>
                      </a:r>
                    </a:p>
                  </p:txBody>
                </p:sp>
              </p:grpSp>
              <p:sp>
                <p:nvSpPr>
                  <p:cNvPr id="174" name="Oval 173">
                    <a:extLst>
                      <a:ext uri="{FF2B5EF4-FFF2-40B4-BE49-F238E27FC236}">
                        <a16:creationId xmlns="" xmlns:a16="http://schemas.microsoft.com/office/drawing/2014/main" id="{20D2F087-D77F-4913-922E-014FB9DEE63E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5799908" y="7584771"/>
                    <a:ext cx="1005840" cy="1005840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accent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it-IT"/>
                    </a:defPPr>
                  </a:lstStyle>
                  <a:p>
                    <a:pPr algn="ctr" rtl="0"/>
                    <a:r>
                      <a:rPr lang="it-IT"/>
                      <a:t> </a:t>
                    </a:r>
                  </a:p>
                </p:txBody>
              </p:sp>
            </p:grpSp>
            <p:sp>
              <p:nvSpPr>
                <p:cNvPr id="166" name="Oval 165">
                  <a:extLst>
                    <a:ext uri="{FF2B5EF4-FFF2-40B4-BE49-F238E27FC236}">
                      <a16:creationId xmlns="" xmlns:a16="http://schemas.microsoft.com/office/drawing/2014/main" id="{DD44EC19-A244-4489-9CB8-0361CFBFD02F}"/>
                    </a:ext>
                  </a:extLst>
                </p:cNvPr>
                <p:cNvSpPr/>
                <p:nvPr userDrawn="1"/>
              </p:nvSpPr>
              <p:spPr>
                <a:xfrm>
                  <a:off x="5841984" y="7952850"/>
                  <a:ext cx="868680" cy="86868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67" name="Oval 166">
                  <a:extLst>
                    <a:ext uri="{FF2B5EF4-FFF2-40B4-BE49-F238E27FC236}">
                      <a16:creationId xmlns="" xmlns:a16="http://schemas.microsoft.com/office/drawing/2014/main" id="{C5C029E7-6D6D-4D14-8D8E-E407011AF097}"/>
                    </a:ext>
                  </a:extLst>
                </p:cNvPr>
                <p:cNvSpPr/>
                <p:nvPr userDrawn="1"/>
              </p:nvSpPr>
              <p:spPr>
                <a:xfrm>
                  <a:off x="5910564" y="8021430"/>
                  <a:ext cx="731520" cy="73152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69" name="Oval 168">
                  <a:extLst>
                    <a:ext uri="{FF2B5EF4-FFF2-40B4-BE49-F238E27FC236}">
                      <a16:creationId xmlns="" xmlns:a16="http://schemas.microsoft.com/office/drawing/2014/main" id="{4A74D8A7-ACD3-40A3-918D-46DF99BF9F3E}"/>
                    </a:ext>
                  </a:extLst>
                </p:cNvPr>
                <p:cNvSpPr/>
                <p:nvPr userDrawn="1"/>
              </p:nvSpPr>
              <p:spPr>
                <a:xfrm>
                  <a:off x="5979144" y="8090010"/>
                  <a:ext cx="594360" cy="59436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71" name="Oval 170">
                  <a:extLst>
                    <a:ext uri="{FF2B5EF4-FFF2-40B4-BE49-F238E27FC236}">
                      <a16:creationId xmlns="" xmlns:a16="http://schemas.microsoft.com/office/drawing/2014/main" id="{9C994ED9-5124-452B-986B-4782056BCFB3}"/>
                    </a:ext>
                  </a:extLst>
                </p:cNvPr>
                <p:cNvSpPr/>
                <p:nvPr userDrawn="1"/>
              </p:nvSpPr>
              <p:spPr>
                <a:xfrm>
                  <a:off x="6047724" y="8158590"/>
                  <a:ext cx="457200" cy="45720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  <p:sp>
              <p:nvSpPr>
                <p:cNvPr id="172" name="Oval 171">
                  <a:extLst>
                    <a:ext uri="{FF2B5EF4-FFF2-40B4-BE49-F238E27FC236}">
                      <a16:creationId xmlns="" xmlns:a16="http://schemas.microsoft.com/office/drawing/2014/main" id="{8ADCBFB4-9F0A-40FB-A585-2728254E0A7C}"/>
                    </a:ext>
                  </a:extLst>
                </p:cNvPr>
                <p:cNvSpPr/>
                <p:nvPr userDrawn="1"/>
              </p:nvSpPr>
              <p:spPr>
                <a:xfrm>
                  <a:off x="6116304" y="8227170"/>
                  <a:ext cx="320040" cy="320040"/>
                </a:xfrm>
                <a:prstGeom prst="ellipse">
                  <a:avLst/>
                </a:prstGeom>
                <a:noFill/>
                <a:ln w="25400">
                  <a:solidFill>
                    <a:schemeClr val="accent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it-IT"/>
                  </a:defPPr>
                </a:lstStyle>
                <a:p>
                  <a:pPr algn="ctr" rtl="0"/>
                  <a:r>
                    <a:rPr lang="it-IT"/>
                    <a:t> </a:t>
                  </a:r>
                </a:p>
              </p:txBody>
            </p:sp>
          </p:grpSp>
          <p:sp>
            <p:nvSpPr>
              <p:cNvPr id="164" name="Oval 163">
                <a:extLst>
                  <a:ext uri="{FF2B5EF4-FFF2-40B4-BE49-F238E27FC236}">
                    <a16:creationId xmlns="" xmlns:a16="http://schemas.microsoft.com/office/drawing/2014/main" id="{42E049E2-81A6-45F8-BA9F-DEA21400B1AD}"/>
                  </a:ext>
                </a:extLst>
              </p:cNvPr>
              <p:cNvSpPr/>
              <p:nvPr userDrawn="1"/>
            </p:nvSpPr>
            <p:spPr>
              <a:xfrm>
                <a:off x="6184884" y="8295750"/>
                <a:ext cx="182880" cy="182880"/>
              </a:xfrm>
              <a:prstGeom prst="ellipse">
                <a:avLst/>
              </a:prstGeom>
              <a:noFill/>
              <a:ln w="25400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it-IT"/>
                </a:defPPr>
              </a:lstStyle>
              <a:p>
                <a:pPr algn="ctr" rtl="0"/>
                <a:r>
                  <a:rPr lang="it-IT"/>
                  <a:t> </a:t>
                </a:r>
              </a:p>
            </p:txBody>
          </p:sp>
        </p:grp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75F20D6C-6085-4D3F-9186-6895908C97B9}"/>
                </a:ext>
              </a:extLst>
            </p:cNvPr>
            <p:cNvSpPr/>
            <p:nvPr userDrawn="1"/>
          </p:nvSpPr>
          <p:spPr>
            <a:xfrm rot="16200000">
              <a:off x="506891" y="5335524"/>
              <a:ext cx="1014984" cy="2029968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="" xmlns:a16="http://schemas.microsoft.com/office/drawing/2014/main" id="{BC56BE23-DE49-4D55-A6A0-DFE2A870120D}"/>
                </a:ext>
              </a:extLst>
            </p:cNvPr>
            <p:cNvSpPr/>
            <p:nvPr userDrawn="1"/>
          </p:nvSpPr>
          <p:spPr>
            <a:xfrm>
              <a:off x="2028658" y="6089528"/>
              <a:ext cx="2049251" cy="7684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5" name="Oval 74">
              <a:extLst>
                <a:ext uri="{FF2B5EF4-FFF2-40B4-BE49-F238E27FC236}">
                  <a16:creationId xmlns="" xmlns:a16="http://schemas.microsoft.com/office/drawing/2014/main" id="{BCF3BD55-FF25-4CA9-8016-81AEB8AA43E8}"/>
                </a:ext>
              </a:extLst>
            </p:cNvPr>
            <p:cNvSpPr/>
            <p:nvPr userDrawn="1"/>
          </p:nvSpPr>
          <p:spPr>
            <a:xfrm>
              <a:off x="3838078" y="1859479"/>
              <a:ext cx="274320" cy="27432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cxnSp>
          <p:nvCxnSpPr>
            <p:cNvPr id="77" name="Connettore diritto 76">
              <a:extLst>
                <a:ext uri="{FF2B5EF4-FFF2-40B4-BE49-F238E27FC236}">
                  <a16:creationId xmlns="" xmlns:a16="http://schemas.microsoft.com/office/drawing/2014/main" id="{DE09EA6C-7AC2-47BE-95B8-4D3412867BA5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1990665"/>
              <a:ext cx="4023360" cy="33894"/>
            </a:xfrm>
            <a:prstGeom prst="line">
              <a:avLst/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74771" y="576943"/>
            <a:ext cx="6449786" cy="2785508"/>
          </a:xfrm>
        </p:spPr>
        <p:txBody>
          <a:bodyPr rtlCol="0" anchor="b">
            <a:normAutofit/>
          </a:bodyPr>
          <a:lstStyle>
            <a:lvl1pPr algn="l">
              <a:defRPr lang="it-IT" sz="4800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Fare clic per AGGIUNGERE IL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EB00591F-8CE8-B626-C81A-6C960B2BAE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74772" y="3373686"/>
            <a:ext cx="6449785" cy="1029586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spcBef>
                <a:spcPts val="0"/>
              </a:spcBef>
              <a:buNone/>
              <a:defRPr lang="it-IT" sz="2400">
                <a:solidFill>
                  <a:schemeClr val="tx2"/>
                </a:solidFill>
              </a:defRPr>
            </a:lvl1pPr>
            <a:lvl2pPr marL="457200" indent="0" algn="ctr">
              <a:buNone/>
              <a:defRPr lang="it-IT" sz="2000"/>
            </a:lvl2pPr>
            <a:lvl3pPr marL="914400" indent="0" algn="ctr">
              <a:buNone/>
              <a:defRPr lang="it-IT" sz="1800"/>
            </a:lvl3pPr>
            <a:lvl4pPr marL="1371600" indent="0" algn="ctr">
              <a:buNone/>
              <a:defRPr lang="it-IT" sz="1600"/>
            </a:lvl4pPr>
            <a:lvl5pPr marL="1828800" indent="0" algn="ctr">
              <a:buNone/>
              <a:defRPr lang="it-IT" sz="1600"/>
            </a:lvl5pPr>
            <a:lvl6pPr marL="2286000" indent="0" algn="ctr">
              <a:buNone/>
              <a:defRPr lang="it-IT" sz="1600"/>
            </a:lvl6pPr>
            <a:lvl7pPr marL="2743200" indent="0" algn="ctr">
              <a:buNone/>
              <a:defRPr lang="it-IT" sz="1600"/>
            </a:lvl7pPr>
            <a:lvl8pPr marL="3200400" indent="0" algn="ctr">
              <a:buNone/>
              <a:defRPr lang="it-IT" sz="1600"/>
            </a:lvl8pPr>
            <a:lvl9pPr marL="3657600" indent="0" algn="ctr">
              <a:buNone/>
              <a:defRPr lang="it-IT" sz="1600"/>
            </a:lvl9pPr>
          </a:lstStyle>
          <a:p>
            <a:pPr rtl="0"/>
            <a:r>
              <a:rPr lang="it-IT"/>
              <a:t>Fare clic per inserire il sottotitolo</a:t>
            </a:r>
          </a:p>
        </p:txBody>
      </p:sp>
      <p:sp>
        <p:nvSpPr>
          <p:cNvPr id="192" name="Segnaposto data 3">
            <a:extLst>
              <a:ext uri="{FF2B5EF4-FFF2-40B4-BE49-F238E27FC236}">
                <a16:creationId xmlns="" xmlns:a16="http://schemas.microsoft.com/office/drawing/2014/main" id="{2837477B-3D20-4982-86AF-91100FE408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519821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14095763-1E34-4F55-A974-FBC38347CA78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193" name="Segnaposto piè di pagina 4">
            <a:extLst>
              <a:ext uri="{FF2B5EF4-FFF2-40B4-BE49-F238E27FC236}">
                <a16:creationId xmlns="" xmlns:a16="http://schemas.microsoft.com/office/drawing/2014/main" id="{B6E38A1E-AF37-4A09-9B69-65397A079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27198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194" name="Segnaposto numero diapositiva 5">
            <a:extLst>
              <a:ext uri="{FF2B5EF4-FFF2-40B4-BE49-F238E27FC236}">
                <a16:creationId xmlns="" xmlns:a16="http://schemas.microsoft.com/office/drawing/2014/main" id="{FB77B535-C760-4E32-8A7E-BF9AD08B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2847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4770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8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240" userDrawn="1">
          <p15:clr>
            <a:srgbClr val="FBAE40"/>
          </p15:clr>
        </p15:guide>
        <p15:guide id="4" orient="horz" pos="225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6ACA106-0FC3-4FE9-9338-4AC3D1560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736" y="896112"/>
            <a:ext cx="9389288" cy="1362456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="" xmlns:a16="http://schemas.microsoft.com/office/drawing/2014/main" id="{E88DF45F-9FEA-47BE-AC15-52BE148E18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239499" y="0"/>
            <a:ext cx="1015984" cy="6858000"/>
            <a:chOff x="11239499" y="0"/>
            <a:chExt cx="1015984" cy="6858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9C51E8B0-FB58-4BB5-9CDA-4A1B4DBC5E90}"/>
                </a:ext>
              </a:extLst>
            </p:cNvPr>
            <p:cNvSpPr/>
            <p:nvPr userDrawn="1"/>
          </p:nvSpPr>
          <p:spPr>
            <a:xfrm>
              <a:off x="11240499" y="4828032"/>
              <a:ext cx="1014984" cy="202996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3548A0B2-480B-4F04-B7B5-67A328B174D1}"/>
                </a:ext>
              </a:extLst>
            </p:cNvPr>
            <p:cNvSpPr/>
            <p:nvPr userDrawn="1"/>
          </p:nvSpPr>
          <p:spPr>
            <a:xfrm>
              <a:off x="11240499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F60A19E0-B2DF-4E35-AD7A-80B5C429C6C1}"/>
                </a:ext>
              </a:extLst>
            </p:cNvPr>
            <p:cNvSpPr/>
            <p:nvPr userDrawn="1"/>
          </p:nvSpPr>
          <p:spPr>
            <a:xfrm>
              <a:off x="11240499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2" name="Immagine 11" descr="Motivo a strisce in bianco e nero&#10;&#10;Descrizione generata automaticamente con affidabilità bassa">
              <a:extLst>
                <a:ext uri="{FF2B5EF4-FFF2-40B4-BE49-F238E27FC236}">
                  <a16:creationId xmlns="" xmlns:a16="http://schemas.microsoft.com/office/drawing/2014/main" id="{9C1C8F39-77F2-4753-A57A-2FD46715F2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0777681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0A6AF7B2-2B49-4313-AA4E-3FD77CF46A04}"/>
                </a:ext>
              </a:extLst>
            </p:cNvPr>
            <p:cNvSpPr/>
            <p:nvPr userDrawn="1"/>
          </p:nvSpPr>
          <p:spPr>
            <a:xfrm>
              <a:off x="11240499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26" name="Elemento grafico 25">
              <a:extLst>
                <a:ext uri="{FF2B5EF4-FFF2-40B4-BE49-F238E27FC236}">
                  <a16:creationId xmlns="" xmlns:a16="http://schemas.microsoft.com/office/drawing/2014/main" id="{E9AA5A01-9E59-4C92-9634-32DB51F91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6200000">
              <a:off x="10880040" y="5394960"/>
              <a:ext cx="1828800" cy="914400"/>
            </a:xfrm>
            <a:prstGeom prst="rect">
              <a:avLst/>
            </a:prstGeom>
          </p:spPr>
        </p:pic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1D3A8643-F793-41FD-AA08-DC814719C40C}"/>
                </a:ext>
              </a:extLst>
            </p:cNvPr>
            <p:cNvSpPr/>
            <p:nvPr userDrawn="1"/>
          </p:nvSpPr>
          <p:spPr>
            <a:xfrm>
              <a:off x="11250235" y="4949368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31" name="Elemento grafico 30">
              <a:extLst>
                <a:ext uri="{FF2B5EF4-FFF2-40B4-BE49-F238E27FC236}">
                  <a16:creationId xmlns="" xmlns:a16="http://schemas.microsoft.com/office/drawing/2014/main" id="{F50D01F0-AD27-490F-8044-37B2D9E2332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10793035" y="3391083"/>
              <a:ext cx="1828800" cy="914400"/>
            </a:xfrm>
            <a:prstGeom prst="rect">
              <a:avLst/>
            </a:prstGeom>
          </p:spPr>
        </p:pic>
      </p:grpSp>
      <p:sp>
        <p:nvSpPr>
          <p:cNvPr id="32" name="Segnaposto data 3">
            <a:extLst>
              <a:ext uri="{FF2B5EF4-FFF2-40B4-BE49-F238E27FC236}">
                <a16:creationId xmlns="" xmlns:a16="http://schemas.microsoft.com/office/drawing/2014/main" id="{417A4AF6-C906-4001-BDD2-33E1163185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35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5FD328E9-7DAD-4F79-8FA0-40FEA8F9722C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33" name="Segnaposto piè di pagina 4">
            <a:extLst>
              <a:ext uri="{FF2B5EF4-FFF2-40B4-BE49-F238E27FC236}">
                <a16:creationId xmlns="" xmlns:a16="http://schemas.microsoft.com/office/drawing/2014/main" id="{5D94E674-98A0-4C77-80E5-084E3946B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424487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34" name="Segnaposto numero diapositiva 5">
            <a:extLst>
              <a:ext uri="{FF2B5EF4-FFF2-40B4-BE49-F238E27FC236}">
                <a16:creationId xmlns="" xmlns:a16="http://schemas.microsoft.com/office/drawing/2014/main" id="{36214990-C58C-4D62-9381-40A2424606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23295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6" name="Segnaposto contenuto 2">
            <a:extLst>
              <a:ext uri="{FF2B5EF4-FFF2-40B4-BE49-F238E27FC236}">
                <a16:creationId xmlns="" xmlns:a16="http://schemas.microsoft.com/office/drawing/2014/main" id="{B135D7B7-20E9-ADCF-4417-B443AF3112F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71734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it-IT" sz="18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Segnaposto contenuto 2">
            <a:extLst>
              <a:ext uri="{FF2B5EF4-FFF2-40B4-BE49-F238E27FC236}">
                <a16:creationId xmlns="" xmlns:a16="http://schemas.microsoft.com/office/drawing/2014/main" id="{5D4468C5-0B68-8408-80C5-F8681CA98918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645989" y="2590800"/>
            <a:ext cx="4515035" cy="3505200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Font typeface="Arial" panose="020B0604020202020204" pitchFamily="34" charset="0"/>
              <a:buNone/>
              <a:defRPr lang="it-IT" sz="18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988813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2"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Elemento grafico 25">
            <a:extLst>
              <a:ext uri="{FF2B5EF4-FFF2-40B4-BE49-F238E27FC236}">
                <a16:creationId xmlns="" xmlns:a16="http://schemas.microsoft.com/office/drawing/2014/main" id="{E1BC9BFE-80C0-4DA9-92DB-070C41E412B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097646">
            <a:off x="403102" y="-983359"/>
            <a:ext cx="2029968" cy="2029968"/>
          </a:xfrm>
          <a:prstGeom prst="rect">
            <a:avLst/>
          </a:prstGeom>
        </p:spPr>
      </p:pic>
      <p:sp>
        <p:nvSpPr>
          <p:cNvPr id="8" name="Rettangolo 23">
            <a:extLst>
              <a:ext uri="{FF2B5EF4-FFF2-40B4-BE49-F238E27FC236}">
                <a16:creationId xmlns="" xmlns:a16="http://schemas.microsoft.com/office/drawing/2014/main" id="{F5ED01E4-35BF-4165-86B2-E3BDFD91DEE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3508190">
            <a:off x="-1025089" y="458228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9" name="Elemento grafico 8">
            <a:extLst>
              <a:ext uri="{FF2B5EF4-FFF2-40B4-BE49-F238E27FC236}">
                <a16:creationId xmlns="" xmlns:a16="http://schemas.microsoft.com/office/drawing/2014/main" id="{B7E6DD28-C71B-4484-973A-D12A277300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2533">
            <a:off x="407892" y="1900474"/>
            <a:ext cx="2029968" cy="2029968"/>
          </a:xfrm>
          <a:prstGeom prst="rect">
            <a:avLst/>
          </a:prstGeom>
        </p:spPr>
      </p:pic>
      <p:sp>
        <p:nvSpPr>
          <p:cNvPr id="11" name="Rettangolo 23">
            <a:extLst>
              <a:ext uri="{FF2B5EF4-FFF2-40B4-BE49-F238E27FC236}">
                <a16:creationId xmlns="" xmlns:a16="http://schemas.microsoft.com/office/drawing/2014/main" id="{AB403917-256D-4254-A12F-F8BD19470C4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8900000">
            <a:off x="413443" y="1923515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12" name="Elemento grafico 11">
            <a:extLst>
              <a:ext uri="{FF2B5EF4-FFF2-40B4-BE49-F238E27FC236}">
                <a16:creationId xmlns="" xmlns:a16="http://schemas.microsoft.com/office/drawing/2014/main" id="{EB06A536-5FCB-4761-9EFF-D54BE44B1FD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8786">
            <a:off x="-1021285" y="3355869"/>
            <a:ext cx="2029968" cy="2029968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="" xmlns:a16="http://schemas.microsoft.com/office/drawing/2014/main" id="{3B73C61F-3D48-4791-8280-D98D2C01E0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489227">
            <a:off x="1859807" y="3357927"/>
            <a:ext cx="2029968" cy="2029968"/>
          </a:xfrm>
          <a:prstGeom prst="rect">
            <a:avLst/>
          </a:prstGeom>
        </p:spPr>
      </p:pic>
      <p:grpSp>
        <p:nvGrpSpPr>
          <p:cNvPr id="21" name="Gruppo 20">
            <a:extLst>
              <a:ext uri="{FF2B5EF4-FFF2-40B4-BE49-F238E27FC236}">
                <a16:creationId xmlns="" xmlns:a16="http://schemas.microsoft.com/office/drawing/2014/main" id="{94213EEF-F759-4045-9F53-49C1B4ECED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7411" y="5806395"/>
            <a:ext cx="2870810" cy="1000774"/>
            <a:chOff x="-13699" y="5839164"/>
            <a:chExt cx="2862790" cy="1000774"/>
          </a:xfrm>
        </p:grpSpPr>
        <p:sp>
          <p:nvSpPr>
            <p:cNvPr id="91" name="Freeform: Shape 90">
              <a:extLst>
                <a:ext uri="{FF2B5EF4-FFF2-40B4-BE49-F238E27FC236}">
                  <a16:creationId xmlns="" xmlns:a16="http://schemas.microsoft.com/office/drawing/2014/main" id="{2EA4D38A-6ACD-4296-B454-E5BD7EAC7990}"/>
                </a:ext>
              </a:extLst>
            </p:cNvPr>
            <p:cNvSpPr/>
            <p:nvPr userDrawn="1"/>
          </p:nvSpPr>
          <p:spPr>
            <a:xfrm>
              <a:off x="-13699" y="5839164"/>
              <a:ext cx="2862790" cy="28868"/>
            </a:xfrm>
            <a:custGeom>
              <a:avLst/>
              <a:gdLst>
                <a:gd name="connsiteX0" fmla="*/ 0 w 2862790"/>
                <a:gd name="connsiteY0" fmla="*/ 0 h 28868"/>
                <a:gd name="connsiteX1" fmla="*/ 2862790 w 2862790"/>
                <a:gd name="connsiteY1" fmla="*/ 0 h 28868"/>
                <a:gd name="connsiteX2" fmla="*/ 2833921 w 2862790"/>
                <a:gd name="connsiteY2" fmla="*/ 28868 h 28868"/>
                <a:gd name="connsiteX3" fmla="*/ 28868 w 2862790"/>
                <a:gd name="connsiteY3" fmla="*/ 28868 h 28868"/>
                <a:gd name="connsiteX4" fmla="*/ 0 w 286279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62790" h="28868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="" xmlns:a16="http://schemas.microsoft.com/office/drawing/2014/main" id="{74E32D04-F635-443B-B642-A509F0473CB5}"/>
                </a:ext>
              </a:extLst>
            </p:cNvPr>
            <p:cNvSpPr/>
            <p:nvPr userDrawn="1"/>
          </p:nvSpPr>
          <p:spPr>
            <a:xfrm>
              <a:off x="47246" y="5900109"/>
              <a:ext cx="2740900" cy="28868"/>
            </a:xfrm>
            <a:custGeom>
              <a:avLst/>
              <a:gdLst>
                <a:gd name="connsiteX0" fmla="*/ 0 w 2740900"/>
                <a:gd name="connsiteY0" fmla="*/ 0 h 28868"/>
                <a:gd name="connsiteX1" fmla="*/ 2740900 w 2740900"/>
                <a:gd name="connsiteY1" fmla="*/ 0 h 28868"/>
                <a:gd name="connsiteX2" fmla="*/ 2712032 w 2740900"/>
                <a:gd name="connsiteY2" fmla="*/ 28868 h 28868"/>
                <a:gd name="connsiteX3" fmla="*/ 28868 w 2740900"/>
                <a:gd name="connsiteY3" fmla="*/ 28868 h 28868"/>
                <a:gd name="connsiteX4" fmla="*/ 0 w 2740900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40900" h="28868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="" xmlns:a16="http://schemas.microsoft.com/office/drawing/2014/main" id="{C95F7659-0C0B-4798-8392-E6B36B62DEA4}"/>
                </a:ext>
              </a:extLst>
            </p:cNvPr>
            <p:cNvSpPr/>
            <p:nvPr userDrawn="1"/>
          </p:nvSpPr>
          <p:spPr>
            <a:xfrm>
              <a:off x="108992" y="5960251"/>
              <a:ext cx="2619012" cy="29671"/>
            </a:xfrm>
            <a:custGeom>
              <a:avLst/>
              <a:gdLst>
                <a:gd name="connsiteX0" fmla="*/ 0 w 2619012"/>
                <a:gd name="connsiteY0" fmla="*/ 0 h 29671"/>
                <a:gd name="connsiteX1" fmla="*/ 2619012 w 2619012"/>
                <a:gd name="connsiteY1" fmla="*/ 0 h 29671"/>
                <a:gd name="connsiteX2" fmla="*/ 2590143 w 2619012"/>
                <a:gd name="connsiteY2" fmla="*/ 28868 h 29671"/>
                <a:gd name="connsiteX3" fmla="*/ 28067 w 2619012"/>
                <a:gd name="connsiteY3" fmla="*/ 29671 h 29671"/>
                <a:gd name="connsiteX4" fmla="*/ 28869 w 2619012"/>
                <a:gd name="connsiteY4" fmla="*/ 28869 h 29671"/>
                <a:gd name="connsiteX5" fmla="*/ 0 w 2619012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9012" h="29671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="" xmlns:a16="http://schemas.microsoft.com/office/drawing/2014/main" id="{ABB69ABA-A9D2-4649-A1AB-E12AA2D2C8E7}"/>
                </a:ext>
              </a:extLst>
            </p:cNvPr>
            <p:cNvSpPr/>
            <p:nvPr userDrawn="1"/>
          </p:nvSpPr>
          <p:spPr>
            <a:xfrm>
              <a:off x="169937" y="6021196"/>
              <a:ext cx="2497122" cy="29670"/>
            </a:xfrm>
            <a:custGeom>
              <a:avLst/>
              <a:gdLst>
                <a:gd name="connsiteX0" fmla="*/ 0 w 2497122"/>
                <a:gd name="connsiteY0" fmla="*/ 0 h 29670"/>
                <a:gd name="connsiteX1" fmla="*/ 2497122 w 2497122"/>
                <a:gd name="connsiteY1" fmla="*/ 0 h 29670"/>
                <a:gd name="connsiteX2" fmla="*/ 2468254 w 2497122"/>
                <a:gd name="connsiteY2" fmla="*/ 28868 h 29670"/>
                <a:gd name="connsiteX3" fmla="*/ 28066 w 2497122"/>
                <a:gd name="connsiteY3" fmla="*/ 29670 h 29670"/>
                <a:gd name="connsiteX4" fmla="*/ 28868 w 2497122"/>
                <a:gd name="connsiteY4" fmla="*/ 28868 h 29670"/>
                <a:gd name="connsiteX5" fmla="*/ 0 w 2497122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97122" h="2967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8B88CE23-E34F-470C-8C56-46C08322365F}"/>
                </a:ext>
              </a:extLst>
            </p:cNvPr>
            <p:cNvSpPr/>
            <p:nvPr userDrawn="1"/>
          </p:nvSpPr>
          <p:spPr>
            <a:xfrm>
              <a:off x="229279" y="6082140"/>
              <a:ext cx="2376837" cy="28869"/>
            </a:xfrm>
            <a:custGeom>
              <a:avLst/>
              <a:gdLst>
                <a:gd name="connsiteX0" fmla="*/ 0 w 2376837"/>
                <a:gd name="connsiteY0" fmla="*/ 0 h 28869"/>
                <a:gd name="connsiteX1" fmla="*/ 2376837 w 2376837"/>
                <a:gd name="connsiteY1" fmla="*/ 0 h 28869"/>
                <a:gd name="connsiteX2" fmla="*/ 2347968 w 2376837"/>
                <a:gd name="connsiteY2" fmla="*/ 28868 h 28869"/>
                <a:gd name="connsiteX3" fmla="*/ 28868 w 2376837"/>
                <a:gd name="connsiteY3" fmla="*/ 28869 h 28869"/>
                <a:gd name="connsiteX4" fmla="*/ 0 w 2376837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6837" h="28869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="" xmlns:a16="http://schemas.microsoft.com/office/drawing/2014/main" id="{75BCEDE2-961E-42E0-AF9C-3D070C974007}"/>
                </a:ext>
              </a:extLst>
            </p:cNvPr>
            <p:cNvSpPr/>
            <p:nvPr userDrawn="1"/>
          </p:nvSpPr>
          <p:spPr>
            <a:xfrm>
              <a:off x="290222" y="6143085"/>
              <a:ext cx="2254948" cy="28868"/>
            </a:xfrm>
            <a:custGeom>
              <a:avLst/>
              <a:gdLst>
                <a:gd name="connsiteX0" fmla="*/ 0 w 2254948"/>
                <a:gd name="connsiteY0" fmla="*/ 0 h 28868"/>
                <a:gd name="connsiteX1" fmla="*/ 2254948 w 2254948"/>
                <a:gd name="connsiteY1" fmla="*/ 0 h 28868"/>
                <a:gd name="connsiteX2" fmla="*/ 2226080 w 2254948"/>
                <a:gd name="connsiteY2" fmla="*/ 28868 h 28868"/>
                <a:gd name="connsiteX3" fmla="*/ 28868 w 2254948"/>
                <a:gd name="connsiteY3" fmla="*/ 28868 h 28868"/>
                <a:gd name="connsiteX4" fmla="*/ 0 w 2254948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54948" h="28868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="" xmlns:a16="http://schemas.microsoft.com/office/drawing/2014/main" id="{FB930397-7A2A-4C50-9EC9-7E3107D065D2}"/>
                </a:ext>
              </a:extLst>
            </p:cNvPr>
            <p:cNvSpPr/>
            <p:nvPr userDrawn="1"/>
          </p:nvSpPr>
          <p:spPr>
            <a:xfrm>
              <a:off x="351970" y="6203227"/>
              <a:ext cx="2133059" cy="29671"/>
            </a:xfrm>
            <a:custGeom>
              <a:avLst/>
              <a:gdLst>
                <a:gd name="connsiteX0" fmla="*/ 2133059 w 2133059"/>
                <a:gd name="connsiteY0" fmla="*/ 0 h 29671"/>
                <a:gd name="connsiteX1" fmla="*/ 2104190 w 2133059"/>
                <a:gd name="connsiteY1" fmla="*/ 28869 h 29671"/>
                <a:gd name="connsiteX2" fmla="*/ 28066 w 2133059"/>
                <a:gd name="connsiteY2" fmla="*/ 29671 h 29671"/>
                <a:gd name="connsiteX3" fmla="*/ 28868 w 2133059"/>
                <a:gd name="connsiteY3" fmla="*/ 28869 h 29671"/>
                <a:gd name="connsiteX4" fmla="*/ 0 w 2133059"/>
                <a:gd name="connsiteY4" fmla="*/ 1 h 29671"/>
                <a:gd name="connsiteX5" fmla="*/ 2133059 w 2133059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3059" h="29671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="" xmlns:a16="http://schemas.microsoft.com/office/drawing/2014/main" id="{8CA98174-D81B-4241-92F9-D0D2028FFEA9}"/>
                </a:ext>
              </a:extLst>
            </p:cNvPr>
            <p:cNvSpPr/>
            <p:nvPr userDrawn="1"/>
          </p:nvSpPr>
          <p:spPr>
            <a:xfrm>
              <a:off x="411310" y="6264172"/>
              <a:ext cx="2012774" cy="28868"/>
            </a:xfrm>
            <a:custGeom>
              <a:avLst/>
              <a:gdLst>
                <a:gd name="connsiteX0" fmla="*/ 0 w 2012774"/>
                <a:gd name="connsiteY0" fmla="*/ 0 h 28868"/>
                <a:gd name="connsiteX1" fmla="*/ 2012774 w 2012774"/>
                <a:gd name="connsiteY1" fmla="*/ 0 h 28868"/>
                <a:gd name="connsiteX2" fmla="*/ 1983905 w 2012774"/>
                <a:gd name="connsiteY2" fmla="*/ 28868 h 28868"/>
                <a:gd name="connsiteX3" fmla="*/ 28868 w 2012774"/>
                <a:gd name="connsiteY3" fmla="*/ 28868 h 28868"/>
                <a:gd name="connsiteX4" fmla="*/ 0 w 201277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12774" h="28868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="" xmlns:a16="http://schemas.microsoft.com/office/drawing/2014/main" id="{E4CE4FB8-5E60-4288-B2FA-CF9316ED449F}"/>
                </a:ext>
              </a:extLst>
            </p:cNvPr>
            <p:cNvSpPr/>
            <p:nvPr userDrawn="1"/>
          </p:nvSpPr>
          <p:spPr>
            <a:xfrm>
              <a:off x="472255" y="6325117"/>
              <a:ext cx="1890884" cy="28868"/>
            </a:xfrm>
            <a:custGeom>
              <a:avLst/>
              <a:gdLst>
                <a:gd name="connsiteX0" fmla="*/ 0 w 1890884"/>
                <a:gd name="connsiteY0" fmla="*/ 0 h 28868"/>
                <a:gd name="connsiteX1" fmla="*/ 1890884 w 1890884"/>
                <a:gd name="connsiteY1" fmla="*/ 0 h 28868"/>
                <a:gd name="connsiteX2" fmla="*/ 1862016 w 1890884"/>
                <a:gd name="connsiteY2" fmla="*/ 28868 h 28868"/>
                <a:gd name="connsiteX3" fmla="*/ 28868 w 1890884"/>
                <a:gd name="connsiteY3" fmla="*/ 28868 h 28868"/>
                <a:gd name="connsiteX4" fmla="*/ 0 w 1890884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90884" h="28868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="" xmlns:a16="http://schemas.microsoft.com/office/drawing/2014/main" id="{6F69FE5C-0AF0-42F6-A721-9E2244C967AA}"/>
                </a:ext>
              </a:extLst>
            </p:cNvPr>
            <p:cNvSpPr/>
            <p:nvPr userDrawn="1"/>
          </p:nvSpPr>
          <p:spPr>
            <a:xfrm>
              <a:off x="533199" y="6386061"/>
              <a:ext cx="1768996" cy="28869"/>
            </a:xfrm>
            <a:custGeom>
              <a:avLst/>
              <a:gdLst>
                <a:gd name="connsiteX0" fmla="*/ 0 w 1768996"/>
                <a:gd name="connsiteY0" fmla="*/ 0 h 28869"/>
                <a:gd name="connsiteX1" fmla="*/ 1768996 w 1768996"/>
                <a:gd name="connsiteY1" fmla="*/ 0 h 28869"/>
                <a:gd name="connsiteX2" fmla="*/ 1740128 w 1768996"/>
                <a:gd name="connsiteY2" fmla="*/ 28868 h 28869"/>
                <a:gd name="connsiteX3" fmla="*/ 28869 w 1768996"/>
                <a:gd name="connsiteY3" fmla="*/ 28869 h 28869"/>
                <a:gd name="connsiteX4" fmla="*/ 0 w 1768996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68996" h="28869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E8311083-D41B-4770-B6A9-AFA83AAF2885}"/>
                </a:ext>
              </a:extLst>
            </p:cNvPr>
            <p:cNvSpPr/>
            <p:nvPr userDrawn="1"/>
          </p:nvSpPr>
          <p:spPr>
            <a:xfrm>
              <a:off x="594946" y="6446204"/>
              <a:ext cx="1647106" cy="29670"/>
            </a:xfrm>
            <a:custGeom>
              <a:avLst/>
              <a:gdLst>
                <a:gd name="connsiteX0" fmla="*/ 0 w 1647106"/>
                <a:gd name="connsiteY0" fmla="*/ 0 h 29670"/>
                <a:gd name="connsiteX1" fmla="*/ 1647106 w 1647106"/>
                <a:gd name="connsiteY1" fmla="*/ 0 h 29670"/>
                <a:gd name="connsiteX2" fmla="*/ 1618238 w 1647106"/>
                <a:gd name="connsiteY2" fmla="*/ 28868 h 29670"/>
                <a:gd name="connsiteX3" fmla="*/ 28066 w 1647106"/>
                <a:gd name="connsiteY3" fmla="*/ 29670 h 29670"/>
                <a:gd name="connsiteX4" fmla="*/ 28868 w 1647106"/>
                <a:gd name="connsiteY4" fmla="*/ 28868 h 29670"/>
                <a:gd name="connsiteX5" fmla="*/ 0 w 1647106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47106" h="2967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="" xmlns:a16="http://schemas.microsoft.com/office/drawing/2014/main" id="{730A62EE-9416-445D-B0B2-018F008614B8}"/>
                </a:ext>
              </a:extLst>
            </p:cNvPr>
            <p:cNvSpPr/>
            <p:nvPr userDrawn="1"/>
          </p:nvSpPr>
          <p:spPr>
            <a:xfrm>
              <a:off x="654287" y="6507148"/>
              <a:ext cx="1526821" cy="28869"/>
            </a:xfrm>
            <a:custGeom>
              <a:avLst/>
              <a:gdLst>
                <a:gd name="connsiteX0" fmla="*/ 0 w 1526821"/>
                <a:gd name="connsiteY0" fmla="*/ 0 h 28869"/>
                <a:gd name="connsiteX1" fmla="*/ 1526821 w 1526821"/>
                <a:gd name="connsiteY1" fmla="*/ 0 h 28869"/>
                <a:gd name="connsiteX2" fmla="*/ 1497952 w 1526821"/>
                <a:gd name="connsiteY2" fmla="*/ 28868 h 28869"/>
                <a:gd name="connsiteX3" fmla="*/ 28868 w 1526821"/>
                <a:gd name="connsiteY3" fmla="*/ 28869 h 28869"/>
                <a:gd name="connsiteX4" fmla="*/ 0 w 1526821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6821" h="28869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="" xmlns:a16="http://schemas.microsoft.com/office/drawing/2014/main" id="{4A92E211-EBEF-4E62-97FD-46ECC42436DF}"/>
                </a:ext>
              </a:extLst>
            </p:cNvPr>
            <p:cNvSpPr/>
            <p:nvPr userDrawn="1"/>
          </p:nvSpPr>
          <p:spPr>
            <a:xfrm>
              <a:off x="715231" y="6568093"/>
              <a:ext cx="1404932" cy="28868"/>
            </a:xfrm>
            <a:custGeom>
              <a:avLst/>
              <a:gdLst>
                <a:gd name="connsiteX0" fmla="*/ 0 w 1404932"/>
                <a:gd name="connsiteY0" fmla="*/ 0 h 28868"/>
                <a:gd name="connsiteX1" fmla="*/ 1404932 w 1404932"/>
                <a:gd name="connsiteY1" fmla="*/ 0 h 28868"/>
                <a:gd name="connsiteX2" fmla="*/ 1376064 w 1404932"/>
                <a:gd name="connsiteY2" fmla="*/ 28868 h 28868"/>
                <a:gd name="connsiteX3" fmla="*/ 28868 w 1404932"/>
                <a:gd name="connsiteY3" fmla="*/ 28868 h 28868"/>
                <a:gd name="connsiteX4" fmla="*/ 0 w 1404932"/>
                <a:gd name="connsiteY4" fmla="*/ 0 h 28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4932" h="28868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CC8A63A1-564C-478A-B490-96E1C76014CC}"/>
                </a:ext>
              </a:extLst>
            </p:cNvPr>
            <p:cNvSpPr/>
            <p:nvPr userDrawn="1"/>
          </p:nvSpPr>
          <p:spPr>
            <a:xfrm>
              <a:off x="776977" y="6628235"/>
              <a:ext cx="1283044" cy="29671"/>
            </a:xfrm>
            <a:custGeom>
              <a:avLst/>
              <a:gdLst>
                <a:gd name="connsiteX0" fmla="*/ 1283044 w 1283044"/>
                <a:gd name="connsiteY0" fmla="*/ 0 h 29671"/>
                <a:gd name="connsiteX1" fmla="*/ 1254175 w 1283044"/>
                <a:gd name="connsiteY1" fmla="*/ 28869 h 29671"/>
                <a:gd name="connsiteX2" fmla="*/ 28067 w 1283044"/>
                <a:gd name="connsiteY2" fmla="*/ 29671 h 29671"/>
                <a:gd name="connsiteX3" fmla="*/ 28869 w 1283044"/>
                <a:gd name="connsiteY3" fmla="*/ 28869 h 29671"/>
                <a:gd name="connsiteX4" fmla="*/ 0 w 1283044"/>
                <a:gd name="connsiteY4" fmla="*/ 1 h 29671"/>
                <a:gd name="connsiteX5" fmla="*/ 1283044 w 1283044"/>
                <a:gd name="connsiteY5" fmla="*/ 0 h 2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3044" h="29671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="" xmlns:a16="http://schemas.microsoft.com/office/drawing/2014/main" id="{4162FC41-462F-4E99-AACA-F5B9C804FB14}"/>
                </a:ext>
              </a:extLst>
            </p:cNvPr>
            <p:cNvSpPr/>
            <p:nvPr userDrawn="1"/>
          </p:nvSpPr>
          <p:spPr>
            <a:xfrm>
              <a:off x="837922" y="6689180"/>
              <a:ext cx="1161154" cy="29670"/>
            </a:xfrm>
            <a:custGeom>
              <a:avLst/>
              <a:gdLst>
                <a:gd name="connsiteX0" fmla="*/ 0 w 1161154"/>
                <a:gd name="connsiteY0" fmla="*/ 0 h 29670"/>
                <a:gd name="connsiteX1" fmla="*/ 1161154 w 1161154"/>
                <a:gd name="connsiteY1" fmla="*/ 0 h 29670"/>
                <a:gd name="connsiteX2" fmla="*/ 1132285 w 1161154"/>
                <a:gd name="connsiteY2" fmla="*/ 28868 h 29670"/>
                <a:gd name="connsiteX3" fmla="*/ 28066 w 1161154"/>
                <a:gd name="connsiteY3" fmla="*/ 29670 h 29670"/>
                <a:gd name="connsiteX4" fmla="*/ 28868 w 1161154"/>
                <a:gd name="connsiteY4" fmla="*/ 28868 h 29670"/>
                <a:gd name="connsiteX5" fmla="*/ 0 w 1161154"/>
                <a:gd name="connsiteY5" fmla="*/ 0 h 29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1154" h="2967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="" xmlns:a16="http://schemas.microsoft.com/office/drawing/2014/main" id="{1F9B61AC-B03D-4064-9DE6-9818F53F333C}"/>
                </a:ext>
              </a:extLst>
            </p:cNvPr>
            <p:cNvSpPr/>
            <p:nvPr userDrawn="1"/>
          </p:nvSpPr>
          <p:spPr>
            <a:xfrm>
              <a:off x="897263" y="6750124"/>
              <a:ext cx="1040868" cy="28869"/>
            </a:xfrm>
            <a:custGeom>
              <a:avLst/>
              <a:gdLst>
                <a:gd name="connsiteX0" fmla="*/ 0 w 1040868"/>
                <a:gd name="connsiteY0" fmla="*/ 0 h 28869"/>
                <a:gd name="connsiteX1" fmla="*/ 1040868 w 1040868"/>
                <a:gd name="connsiteY1" fmla="*/ 0 h 28869"/>
                <a:gd name="connsiteX2" fmla="*/ 1012000 w 1040868"/>
                <a:gd name="connsiteY2" fmla="*/ 28869 h 28869"/>
                <a:gd name="connsiteX3" fmla="*/ 28868 w 1040868"/>
                <a:gd name="connsiteY3" fmla="*/ 28869 h 28869"/>
                <a:gd name="connsiteX4" fmla="*/ 0 w 1040868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0868" h="28869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C104BA00-790F-438D-AC93-117E23CF2099}"/>
                </a:ext>
              </a:extLst>
            </p:cNvPr>
            <p:cNvSpPr/>
            <p:nvPr userDrawn="1"/>
          </p:nvSpPr>
          <p:spPr>
            <a:xfrm>
              <a:off x="958207" y="6811069"/>
              <a:ext cx="918980" cy="28869"/>
            </a:xfrm>
            <a:custGeom>
              <a:avLst/>
              <a:gdLst>
                <a:gd name="connsiteX0" fmla="*/ 0 w 918980"/>
                <a:gd name="connsiteY0" fmla="*/ 0 h 28869"/>
                <a:gd name="connsiteX1" fmla="*/ 918980 w 918980"/>
                <a:gd name="connsiteY1" fmla="*/ 0 h 28869"/>
                <a:gd name="connsiteX2" fmla="*/ 890112 w 918980"/>
                <a:gd name="connsiteY2" fmla="*/ 28868 h 28869"/>
                <a:gd name="connsiteX3" fmla="*/ 28869 w 918980"/>
                <a:gd name="connsiteY3" fmla="*/ 28869 h 28869"/>
                <a:gd name="connsiteX4" fmla="*/ 0 w 918980"/>
                <a:gd name="connsiteY4" fmla="*/ 0 h 28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8980" h="28869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</p:grpSp>
      <p:sp>
        <p:nvSpPr>
          <p:cNvPr id="101" name="Figura a mano libera: Forma 100">
            <a:extLst>
              <a:ext uri="{FF2B5EF4-FFF2-40B4-BE49-F238E27FC236}">
                <a16:creationId xmlns="" xmlns:a16="http://schemas.microsoft.com/office/drawing/2014/main" id="{788A3CD7-1915-41CF-9FB5-E6FEDCA8F1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3659" y="5801762"/>
            <a:ext cx="1075475" cy="1058335"/>
          </a:xfrm>
          <a:custGeom>
            <a:avLst/>
            <a:gdLst>
              <a:gd name="connsiteX0" fmla="*/ 1062720 w 1062720"/>
              <a:gd name="connsiteY0" fmla="*/ 0 h 1062720"/>
              <a:gd name="connsiteX1" fmla="*/ 1062720 w 1062720"/>
              <a:gd name="connsiteY1" fmla="*/ 1062720 h 1062720"/>
              <a:gd name="connsiteX2" fmla="*/ 0 w 1062720"/>
              <a:gd name="connsiteY2" fmla="*/ 1062720 h 1062720"/>
              <a:gd name="connsiteX3" fmla="*/ 1062720 w 1062720"/>
              <a:gd name="connsiteY3" fmla="*/ 0 h 106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720" h="106272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163" name="Figura a mano libera: Forma 162">
            <a:extLst>
              <a:ext uri="{FF2B5EF4-FFF2-40B4-BE49-F238E27FC236}">
                <a16:creationId xmlns="" xmlns:a16="http://schemas.microsoft.com/office/drawing/2014/main" id="{FEE07693-1822-40D4-88A4-0F663C787D7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35546" y="6829131"/>
            <a:ext cx="918980" cy="28869"/>
          </a:xfrm>
          <a:custGeom>
            <a:avLst/>
            <a:gdLst>
              <a:gd name="connsiteX0" fmla="*/ 0 w 918980"/>
              <a:gd name="connsiteY0" fmla="*/ 0 h 28869"/>
              <a:gd name="connsiteX1" fmla="*/ 918980 w 918980"/>
              <a:gd name="connsiteY1" fmla="*/ 0 h 28869"/>
              <a:gd name="connsiteX2" fmla="*/ 890112 w 918980"/>
              <a:gd name="connsiteY2" fmla="*/ 28868 h 28869"/>
              <a:gd name="connsiteX3" fmla="*/ 28869 w 918980"/>
              <a:gd name="connsiteY3" fmla="*/ 28869 h 28869"/>
              <a:gd name="connsiteX4" fmla="*/ 0 w 918980"/>
              <a:gd name="connsiteY4" fmla="*/ 0 h 28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8980" h="28869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="" xmlns:a16="http://schemas.microsoft.com/office/drawing/2014/main" id="{C8142DAF-BE54-C239-5685-89D55E027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20440" y="896111"/>
            <a:ext cx="7889768" cy="2039341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="" xmlns:a16="http://schemas.microsoft.com/office/drawing/2014/main" id="{5A2EBD71-EB16-773C-A6CB-C6E1259AE70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20440" y="3259056"/>
            <a:ext cx="2994660" cy="3006531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it-IT" sz="1800"/>
            </a:lvl1pPr>
            <a:lvl2pPr>
              <a:lnSpc>
                <a:spcPts val="2000"/>
              </a:lnSpc>
              <a:defRPr lang="it-IT" sz="1800"/>
            </a:lvl2pPr>
            <a:lvl3pPr>
              <a:lnSpc>
                <a:spcPts val="2000"/>
              </a:lnSpc>
              <a:defRPr lang="it-IT" sz="1800"/>
            </a:lvl3pPr>
            <a:lvl4pPr>
              <a:lnSpc>
                <a:spcPts val="2000"/>
              </a:lnSpc>
              <a:defRPr lang="it-IT" sz="1800"/>
            </a:lvl4pPr>
            <a:lvl5pPr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</p:txBody>
      </p:sp>
      <p:sp>
        <p:nvSpPr>
          <p:cNvPr id="6" name="Segnaposto contenuto 2">
            <a:extLst>
              <a:ext uri="{FF2B5EF4-FFF2-40B4-BE49-F238E27FC236}">
                <a16:creationId xmlns="" xmlns:a16="http://schemas.microsoft.com/office/drawing/2014/main" id="{56944BE1-9937-7EA2-AA56-336B8D5CAAD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826432" y="3253740"/>
            <a:ext cx="4580088" cy="3006531"/>
          </a:xfrm>
        </p:spPr>
        <p:txBody>
          <a:bodyPr rtlCol="0">
            <a:normAutofit/>
          </a:bodyPr>
          <a:lstStyle>
            <a:lvl1pPr marL="0" indent="0">
              <a:lnSpc>
                <a:spcPts val="2000"/>
              </a:lnSpc>
              <a:buNone/>
              <a:defRPr lang="it-IT" sz="1800"/>
            </a:lvl1pPr>
            <a:lvl2pPr marL="457200">
              <a:lnSpc>
                <a:spcPts val="2000"/>
              </a:lnSpc>
              <a:defRPr lang="it-IT" sz="1800"/>
            </a:lvl2pPr>
            <a:lvl3pPr marL="914400">
              <a:lnSpc>
                <a:spcPts val="2000"/>
              </a:lnSpc>
              <a:defRPr lang="it-IT" sz="1800"/>
            </a:lvl3pPr>
            <a:lvl4pPr marL="1371600">
              <a:lnSpc>
                <a:spcPts val="2000"/>
              </a:lnSpc>
              <a:defRPr lang="it-IT" sz="1800"/>
            </a:lvl4pPr>
            <a:lvl5pPr marL="1828800">
              <a:lnSpc>
                <a:spcPts val="2000"/>
              </a:lnSpc>
              <a:defRPr lang="it-IT" sz="18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09" name="Segnaposto data 3">
            <a:extLst>
              <a:ext uri="{FF2B5EF4-FFF2-40B4-BE49-F238E27FC236}">
                <a16:creationId xmlns="" xmlns:a16="http://schemas.microsoft.com/office/drawing/2014/main" id="{5A56B3AA-5CA2-4004-8F95-11FD7B895D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372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99518E6D-2745-45F1-83B5-39E608F20E98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210" name="Segnaposto piè di pagina 4">
            <a:extLst>
              <a:ext uri="{FF2B5EF4-FFF2-40B4-BE49-F238E27FC236}">
                <a16:creationId xmlns="" xmlns:a16="http://schemas.microsoft.com/office/drawing/2014/main" id="{07D92F37-472D-4CCB-AA97-FA42E560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42161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211" name="Segnaposto numero diapositiva 5">
            <a:extLst>
              <a:ext uri="{FF2B5EF4-FFF2-40B4-BE49-F238E27FC236}">
                <a16:creationId xmlns="" xmlns:a16="http://schemas.microsoft.com/office/drawing/2014/main" id="{C0E89FFF-230F-4CBA-A6BC-D887B3FFA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49320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215145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e immagi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07877" y="898524"/>
            <a:ext cx="7606895" cy="2029967"/>
          </a:xfrm>
        </p:spPr>
        <p:txBody>
          <a:bodyPr rtlCol="0" anchor="t" anchorCtr="0"/>
          <a:lstStyle>
            <a:lvl1pPr>
              <a:defRPr lang="it-IT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it-IT"/>
              <a:t>FAI CLIC PER AGGIUNGERE IL TITOLO</a:t>
            </a:r>
          </a:p>
        </p:txBody>
      </p:sp>
      <p:sp>
        <p:nvSpPr>
          <p:cNvPr id="27" name="Segnaposto immagine 26">
            <a:extLst>
              <a:ext uri="{FF2B5EF4-FFF2-40B4-BE49-F238E27FC236}">
                <a16:creationId xmlns="" xmlns:a16="http://schemas.microsoft.com/office/drawing/2014/main" id="{01CF25F4-1889-5FE4-9BE0-413C509639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11337" y="9212"/>
            <a:ext cx="2029967" cy="4850544"/>
          </a:xfrm>
          <a:custGeom>
            <a:avLst/>
            <a:gdLst>
              <a:gd name="connsiteX0" fmla="*/ 0 w 2029967"/>
              <a:gd name="connsiteY0" fmla="*/ 0 h 4850544"/>
              <a:gd name="connsiteX1" fmla="*/ 2029967 w 2029967"/>
              <a:gd name="connsiteY1" fmla="*/ 0 h 4850544"/>
              <a:gd name="connsiteX2" fmla="*/ 2029967 w 2029967"/>
              <a:gd name="connsiteY2" fmla="*/ 4850544 h 4850544"/>
              <a:gd name="connsiteX3" fmla="*/ 2025599 w 2029967"/>
              <a:gd name="connsiteY3" fmla="*/ 4850544 h 4850544"/>
              <a:gd name="connsiteX4" fmla="*/ 2 w 2029967"/>
              <a:gd name="connsiteY4" fmla="*/ 2824947 h 4850544"/>
              <a:gd name="connsiteX5" fmla="*/ 2 w 2029967"/>
              <a:gd name="connsiteY5" fmla="*/ 4850544 h 4850544"/>
              <a:gd name="connsiteX6" fmla="*/ 0 w 2029967"/>
              <a:gd name="connsiteY6" fmla="*/ 4850544 h 4850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29967" h="4850544">
                <a:moveTo>
                  <a:pt x="0" y="0"/>
                </a:moveTo>
                <a:lnTo>
                  <a:pt x="2029967" y="0"/>
                </a:lnTo>
                <a:lnTo>
                  <a:pt x="2029967" y="4850544"/>
                </a:lnTo>
                <a:lnTo>
                  <a:pt x="2025599" y="4850544"/>
                </a:lnTo>
                <a:lnTo>
                  <a:pt x="2" y="2824947"/>
                </a:lnTo>
                <a:lnTo>
                  <a:pt x="2" y="4850544"/>
                </a:lnTo>
                <a:lnTo>
                  <a:pt x="0" y="4850544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l">
              <a:buNone/>
              <a:defRPr lang="it-IT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34" name="Rettangolo 33">
            <a:extLst>
              <a:ext uri="{FF2B5EF4-FFF2-40B4-BE49-F238E27FC236}">
                <a16:creationId xmlns="" xmlns:a16="http://schemas.microsoft.com/office/drawing/2014/main" id="{9CC28908-2548-441C-BE9D-8728E1FC84C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4863266"/>
            <a:ext cx="2029968" cy="200489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pic>
        <p:nvPicPr>
          <p:cNvPr id="35" name="Immagine 34">
            <a:extLst>
              <a:ext uri="{FF2B5EF4-FFF2-40B4-BE49-F238E27FC236}">
                <a16:creationId xmlns="" xmlns:a16="http://schemas.microsoft.com/office/drawing/2014/main" id="{731DC170-FB16-45F8-B62C-DCAB2B9AC3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338" y="5865203"/>
            <a:ext cx="2019299" cy="999451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="" xmlns:a16="http://schemas.microsoft.com/office/drawing/2014/main" id="{ADE2E4A5-BFB0-8F89-C606-A1581EB9FC6E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3803953" y="3259138"/>
            <a:ext cx="7615274" cy="2978150"/>
          </a:xfrm>
        </p:spPr>
        <p:txBody>
          <a:bodyPr rtlCol="0">
            <a:normAutofit/>
          </a:bodyPr>
          <a:lstStyle>
            <a:lvl1pPr marL="285750" indent="-285750">
              <a:lnSpc>
                <a:spcPts val="2000"/>
              </a:lnSpc>
              <a:buFont typeface="Arial" panose="020B0604020202020204" pitchFamily="34" charset="0"/>
              <a:buChar char="•"/>
              <a:defRPr lang="it-IT" sz="1800">
                <a:solidFill>
                  <a:schemeClr val="tx2"/>
                </a:solidFill>
              </a:defRPr>
            </a:lvl1pPr>
            <a:lvl2pPr marL="6858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2pPr>
            <a:lvl3pPr marL="11430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3pPr>
            <a:lvl4pPr marL="16002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4pPr>
            <a:lvl5pPr marL="2057400">
              <a:lnSpc>
                <a:spcPts val="2000"/>
              </a:lnSpc>
              <a:defRPr lang="it-IT" sz="18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9" name="Segnaposto data 3">
            <a:extLst>
              <a:ext uri="{FF2B5EF4-FFF2-40B4-BE49-F238E27FC236}">
                <a16:creationId xmlns="" xmlns:a16="http://schemas.microsoft.com/office/drawing/2014/main" id="{E2B0C6B8-E2CB-460E-BBC8-AC4339C8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03953" y="6353175"/>
            <a:ext cx="109728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13B5264-2328-47FB-A114-E37A3CD1E18C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70" name="Segnaposto piè di pagina 4">
            <a:extLst>
              <a:ext uri="{FF2B5EF4-FFF2-40B4-BE49-F238E27FC236}">
                <a16:creationId xmlns="" xmlns:a16="http://schemas.microsoft.com/office/drawing/2014/main" id="{433844D3-0FDA-4C97-9B21-5021A38E4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88630" y="6350000"/>
            <a:ext cx="22860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71" name="Segnaposto numero diapositiva 5">
            <a:extLst>
              <a:ext uri="{FF2B5EF4-FFF2-40B4-BE49-F238E27FC236}">
                <a16:creationId xmlns="" xmlns:a16="http://schemas.microsoft.com/office/drawing/2014/main" id="{EC059538-F80F-46C9-80EB-AC9B56D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2027" y="6356350"/>
            <a:ext cx="457200" cy="365125"/>
          </a:xfrm>
        </p:spPr>
        <p:txBody>
          <a:bodyPr rtlCol="0"/>
          <a:lstStyle>
            <a:lvl1pPr>
              <a:defRPr lang="it-IT">
                <a:solidFill>
                  <a:schemeClr val="bg1"/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  <p:grpSp>
        <p:nvGrpSpPr>
          <p:cNvPr id="9" name="Gruppo 8">
            <a:extLst>
              <a:ext uri="{FF2B5EF4-FFF2-40B4-BE49-F238E27FC236}">
                <a16:creationId xmlns="" xmlns:a16="http://schemas.microsoft.com/office/drawing/2014/main" id="{378F81CD-65D4-6CA1-E2C2-34DF58B566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000" y="0"/>
            <a:ext cx="1015984" cy="6858000"/>
            <a:chOff x="-1000" y="0"/>
            <a:chExt cx="1015984" cy="6858000"/>
          </a:xfrm>
        </p:grpSpPr>
        <p:sp>
          <p:nvSpPr>
            <p:cNvPr id="10" name="Rectangle 9">
              <a:extLst>
                <a:ext uri="{FF2B5EF4-FFF2-40B4-BE49-F238E27FC236}">
                  <a16:creationId xmlns="" xmlns:a16="http://schemas.microsoft.com/office/drawing/2014/main" id="{E419657A-6BE9-88F7-BE4C-6BF3C13F7E9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4828032"/>
              <a:ext cx="1014984" cy="202996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BB2BB8E-26BE-8FBF-1C62-4F42858193C1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833299"/>
              <a:ext cx="1014984" cy="20299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="" xmlns:a16="http://schemas.microsoft.com/office/drawing/2014/main" id="{A864BEFA-BF82-8BAF-1977-518DCAB0F3E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1014984" cy="202996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3" name="Immagine 12">
              <a:extLst>
                <a:ext uri="{FF2B5EF4-FFF2-40B4-BE49-F238E27FC236}">
                  <a16:creationId xmlns="" xmlns:a16="http://schemas.microsoft.com/office/drawing/2014/main" id="{14C6E7FC-E03B-5EE2-7126-8CC1FBCB9DC3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-462818" y="552957"/>
              <a:ext cx="1828800" cy="905164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659957EF-0F68-275E-1FFC-87388D71746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2029863"/>
              <a:ext cx="1014984" cy="8129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ECECEEA3-55C1-1632-4F14-7E57A802667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00582" y="2932749"/>
              <a:ext cx="914400" cy="1828800"/>
            </a:xfrm>
            <a:custGeom>
              <a:avLst/>
              <a:gdLst>
                <a:gd name="connsiteX0" fmla="*/ 1248 w 915648"/>
                <a:gd name="connsiteY0" fmla="*/ 0 h 1828800"/>
                <a:gd name="connsiteX1" fmla="*/ 915648 w 915648"/>
                <a:gd name="connsiteY1" fmla="*/ 914400 h 1828800"/>
                <a:gd name="connsiteX2" fmla="*/ 1248 w 915648"/>
                <a:gd name="connsiteY2" fmla="*/ 1828800 h 1828800"/>
                <a:gd name="connsiteX3" fmla="*/ 0 w 915648"/>
                <a:gd name="connsiteY3" fmla="*/ 1828737 h 1828800"/>
                <a:gd name="connsiteX4" fmla="*/ 0 w 915648"/>
                <a:gd name="connsiteY4" fmla="*/ 63 h 182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5648" h="1828800">
                  <a:moveTo>
                    <a:pt x="1248" y="0"/>
                  </a:moveTo>
                  <a:cubicBezTo>
                    <a:pt x="506257" y="0"/>
                    <a:pt x="915648" y="409391"/>
                    <a:pt x="915648" y="914400"/>
                  </a:cubicBezTo>
                  <a:cubicBezTo>
                    <a:pt x="915648" y="1419409"/>
                    <a:pt x="506257" y="1828800"/>
                    <a:pt x="1248" y="1828800"/>
                  </a:cubicBezTo>
                  <a:lnTo>
                    <a:pt x="0" y="1828737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it-IT"/>
              </a:defPPr>
            </a:lstStyle>
            <a:p>
              <a:pPr algn="ctr" rtl="0"/>
              <a:endParaRPr lang="it-IT" dirty="0"/>
            </a:p>
          </p:txBody>
        </p:sp>
        <p:pic>
          <p:nvPicPr>
            <p:cNvPr id="16" name="Elemento grafico 15">
              <a:extLst>
                <a:ext uri="{FF2B5EF4-FFF2-40B4-BE49-F238E27FC236}">
                  <a16:creationId xmlns="" xmlns:a16="http://schemas.microsoft.com/office/drawing/2014/main" id="{A6290E86-B21F-0C88-099F-07B046CA1D4B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5400000">
              <a:off x="-457200" y="5380762"/>
              <a:ext cx="1828800" cy="914400"/>
            </a:xfrm>
            <a:prstGeom prst="rect">
              <a:avLst/>
            </a:prstGeom>
          </p:spPr>
        </p:pic>
      </p:grpSp>
      <p:sp>
        <p:nvSpPr>
          <p:cNvPr id="26" name="Rettangolo 23">
            <a:extLst>
              <a:ext uri="{FF2B5EF4-FFF2-40B4-BE49-F238E27FC236}">
                <a16:creationId xmlns="" xmlns:a16="http://schemas.microsoft.com/office/drawing/2014/main" id="{E489F066-AA0F-D3C7-739B-15808100E7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11339" y="2834159"/>
            <a:ext cx="2029968" cy="2029968"/>
          </a:xfrm>
          <a:custGeom>
            <a:avLst/>
            <a:gdLst>
              <a:gd name="connsiteX0" fmla="*/ 0 w 2029968"/>
              <a:gd name="connsiteY0" fmla="*/ 0 h 2029968"/>
              <a:gd name="connsiteX1" fmla="*/ 2029968 w 2029968"/>
              <a:gd name="connsiteY1" fmla="*/ 0 h 2029968"/>
              <a:gd name="connsiteX2" fmla="*/ 2029968 w 2029968"/>
              <a:gd name="connsiteY2" fmla="*/ 2029968 h 2029968"/>
              <a:gd name="connsiteX3" fmla="*/ 0 w 2029968"/>
              <a:gd name="connsiteY3" fmla="*/ 2029968 h 2029968"/>
              <a:gd name="connsiteX4" fmla="*/ 0 w 2029968"/>
              <a:gd name="connsiteY4" fmla="*/ 0 h 2029968"/>
              <a:gd name="connsiteX0" fmla="*/ 0 w 2029968"/>
              <a:gd name="connsiteY0" fmla="*/ 0 h 2029968"/>
              <a:gd name="connsiteX1" fmla="*/ 2029968 w 2029968"/>
              <a:gd name="connsiteY1" fmla="*/ 2029968 h 2029968"/>
              <a:gd name="connsiteX2" fmla="*/ 0 w 2029968"/>
              <a:gd name="connsiteY2" fmla="*/ 2029968 h 2029968"/>
              <a:gd name="connsiteX3" fmla="*/ 0 w 2029968"/>
              <a:gd name="connsiteY3" fmla="*/ 0 h 2029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29968" h="2029968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2555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 userDrawn="1">
          <p15:clr>
            <a:srgbClr val="FBAE40"/>
          </p15:clr>
        </p15:guide>
        <p15:guide id="2" pos="7104" userDrawn="1">
          <p15:clr>
            <a:srgbClr val="FBAE40"/>
          </p15:clr>
        </p15:guide>
        <p15:guide id="3" pos="7392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=""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65125"/>
            <a:ext cx="10668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=""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1825625"/>
            <a:ext cx="10668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=""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74BEDF0-2599-4FF0-B56C-FFA710B6E6DD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=""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/>
              <a:t>Titolo presentazione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819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66" r:id="rId2"/>
    <p:sldLayoutId id="2147483704" r:id="rId3"/>
    <p:sldLayoutId id="2147483702" r:id="rId4"/>
    <p:sldLayoutId id="2147483678" r:id="rId5"/>
    <p:sldLayoutId id="2147483681" r:id="rId6"/>
    <p:sldLayoutId id="2147483696" r:id="rId7"/>
    <p:sldLayoutId id="2147483691" r:id="rId8"/>
    <p:sldLayoutId id="2147483677" r:id="rId9"/>
    <p:sldLayoutId id="2147483699" r:id="rId10"/>
    <p:sldLayoutId id="2147483685" r:id="rId11"/>
    <p:sldLayoutId id="2147483676" r:id="rId12"/>
    <p:sldLayoutId id="214748364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6" userDrawn="1">
          <p15:clr>
            <a:srgbClr val="5ACBF0"/>
          </p15:clr>
        </p15:guide>
        <p15:guide id="2" pos="1920" userDrawn="1">
          <p15:clr>
            <a:srgbClr val="F26B43"/>
          </p15:clr>
        </p15:guide>
        <p15:guide id="3" pos="5760" userDrawn="1">
          <p15:clr>
            <a:srgbClr val="F26B43"/>
          </p15:clr>
        </p15:guide>
        <p15:guide id="4" orient="horz" pos="2160" userDrawn="1">
          <p15:clr>
            <a:srgbClr val="F26B43"/>
          </p15:clr>
        </p15:guide>
        <p15:guide id="5" pos="1272" userDrawn="1">
          <p15:clr>
            <a:srgbClr val="9FCC3B"/>
          </p15:clr>
        </p15:guide>
        <p15:guide id="6" pos="2544" userDrawn="1">
          <p15:clr>
            <a:srgbClr val="9FCC3B"/>
          </p15:clr>
        </p15:guide>
        <p15:guide id="7" pos="5112" userDrawn="1">
          <p15:clr>
            <a:srgbClr val="9FCC3B"/>
          </p15:clr>
        </p15:guide>
        <p15:guide id="8" pos="6408" userDrawn="1">
          <p15:clr>
            <a:srgbClr val="9FCC3B"/>
          </p15:clr>
        </p15:guide>
        <p15:guide id="9" pos="3940" userDrawn="1">
          <p15:clr>
            <a:srgbClr val="F26B43"/>
          </p15:clr>
        </p15:guide>
        <p15:guide id="10" pos="7104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20966" y="677918"/>
            <a:ext cx="8050098" cy="359059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en-US" sz="4000" dirty="0">
                <a:latin typeface="Algerian" panose="04020705040A02060702" pitchFamily="82" charset="0"/>
              </a:rPr>
              <a:t>navigating the Digital Word skills of critical thinking and media awareness</a:t>
            </a:r>
            <a:endParaRPr lang="it-IT" sz="4000" dirty="0">
              <a:latin typeface="Algerian" panose="04020705040A02060702" pitchFamily="82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2918" y="0"/>
            <a:ext cx="4041998" cy="8718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635798" y="4268514"/>
            <a:ext cx="74219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PNRR_2023-1-IT02-KA121-SCH-000126195_20250321_112516</a:t>
            </a:r>
          </a:p>
          <a:p>
            <a:pPr algn="ctr"/>
            <a:r>
              <a:rPr lang="it-IT" dirty="0" err="1" smtClean="0"/>
              <a:t>Moreni</a:t>
            </a:r>
            <a:r>
              <a:rPr lang="it-IT" dirty="0" smtClean="0"/>
              <a:t> </a:t>
            </a:r>
            <a:r>
              <a:rPr lang="it-IT" dirty="0" smtClean="0"/>
              <a:t>5th-10th </a:t>
            </a:r>
            <a:r>
              <a:rPr lang="it-IT" dirty="0" smtClean="0"/>
              <a:t>April 2025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992293"/>
            <a:ext cx="5846571" cy="865707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0808" y="5804473"/>
            <a:ext cx="4214108" cy="1053527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473216"/>
            <a:ext cx="3036071" cy="31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719F29B-F233-48AF-8261-F33A4E079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713" y="1063487"/>
            <a:ext cx="6343650" cy="881498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INDEX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35E3EA69-4E0E-41BD-8095-A124225A2647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096368" y="2102690"/>
            <a:ext cx="6839157" cy="2668587"/>
          </a:xfrm>
        </p:spPr>
        <p:txBody>
          <a:bodyPr rtlCol="0">
            <a:noAutofit/>
          </a:bodyPr>
          <a:lstStyle>
            <a:defPPr>
              <a:defRPr lang="it-IT"/>
            </a:defPPr>
          </a:lstStyle>
          <a:p>
            <a:pPr marL="457200" indent="-457200" rtl="0">
              <a:buFont typeface="Wingdings" panose="05000000000000000000" pitchFamily="2" charset="2"/>
              <a:buChar char="v"/>
            </a:pPr>
            <a:r>
              <a:rPr lang="it-IT" sz="3200" dirty="0" err="1"/>
              <a:t>Introduction</a:t>
            </a:r>
            <a:endParaRPr lang="it-IT" sz="3200" dirty="0"/>
          </a:p>
          <a:p>
            <a:pPr marL="457200" indent="-457200" rtl="0">
              <a:buFont typeface="Wingdings" panose="05000000000000000000" pitchFamily="2" charset="2"/>
              <a:buChar char="v"/>
            </a:pPr>
            <a:r>
              <a:rPr lang="en-US" sz="3200" dirty="0"/>
              <a:t>Critical Thinking in the Digital Age</a:t>
            </a:r>
          </a:p>
          <a:p>
            <a:pPr marL="457200" indent="-457200" rtl="0">
              <a:buFont typeface="Wingdings" panose="05000000000000000000" pitchFamily="2" charset="2"/>
              <a:buChar char="v"/>
            </a:pPr>
            <a:r>
              <a:rPr lang="it-IT" sz="3200" dirty="0"/>
              <a:t>Media </a:t>
            </a:r>
            <a:r>
              <a:rPr lang="it-IT" sz="3200" dirty="0" err="1"/>
              <a:t>Awareness</a:t>
            </a:r>
            <a:endParaRPr lang="it-IT" sz="3200" dirty="0"/>
          </a:p>
          <a:p>
            <a:pPr marL="457200" indent="-457200" rtl="0">
              <a:buFont typeface="Wingdings" panose="05000000000000000000" pitchFamily="2" charset="2"/>
              <a:buChar char="v"/>
            </a:pPr>
            <a:r>
              <a:rPr lang="it-IT" sz="3200" dirty="0" err="1"/>
              <a:t>Importance</a:t>
            </a:r>
            <a:r>
              <a:rPr lang="it-IT" sz="3200" dirty="0"/>
              <a:t> of </a:t>
            </a:r>
            <a:r>
              <a:rPr lang="it-IT" sz="3200" dirty="0" err="1"/>
              <a:t>t</a:t>
            </a:r>
            <a:r>
              <a:rPr lang="it-IT" sz="3200" dirty="0" err="1" smtClean="0"/>
              <a:t>hese</a:t>
            </a:r>
            <a:r>
              <a:rPr lang="it-IT" sz="3200" dirty="0" smtClean="0"/>
              <a:t> </a:t>
            </a:r>
            <a:r>
              <a:rPr lang="it-IT" sz="3200" dirty="0"/>
              <a:t>Skills</a:t>
            </a:r>
          </a:p>
          <a:p>
            <a:pPr marL="457200" indent="-457200" rtl="0">
              <a:buFont typeface="Wingdings" panose="05000000000000000000" pitchFamily="2" charset="2"/>
              <a:buChar char="v"/>
            </a:pPr>
            <a:r>
              <a:rPr lang="it-IT" sz="3200" dirty="0" err="1"/>
              <a:t>Conclusions</a:t>
            </a:r>
            <a:endParaRPr lang="it-IT" sz="320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67927DCA-F11F-1716-00DA-9EF49F13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B5CEABB6-07DC-46E8-9B57-56EC44A396E5}" type="slidenum">
              <a:rPr lang="it-IT" smtClean="0"/>
              <a:pPr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43494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29DE7F2-E890-4744-88DD-A75F5E300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5885" y="586409"/>
            <a:ext cx="6594768" cy="1188320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INTRODUCTION</a:t>
            </a:r>
          </a:p>
        </p:txBody>
      </p:sp>
      <p:pic>
        <p:nvPicPr>
          <p:cNvPr id="34" name="Segnaposto immagine 33" descr="Vista aerea di un'intersezione stradale al neon">
            <a:extLst>
              <a:ext uri="{FF2B5EF4-FFF2-40B4-BE49-F238E27FC236}">
                <a16:creationId xmlns="" xmlns:a16="http://schemas.microsoft.com/office/drawing/2014/main" id="{9289CE93-EC50-55DB-CFE0-1266AEC87B1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4936" r="24936"/>
          <a:stretch/>
        </p:blipFill>
        <p:spPr>
          <a:xfrm rot="10800000">
            <a:off x="1" y="761322"/>
            <a:ext cx="4076118" cy="6096678"/>
          </a:xfrm>
        </p:spPr>
      </p:pic>
      <p:sp>
        <p:nvSpPr>
          <p:cNvPr id="31" name="Ovale 30">
            <a:extLst>
              <a:ext uri="{FF2B5EF4-FFF2-40B4-BE49-F238E27FC236}">
                <a16:creationId xmlns="" xmlns:a16="http://schemas.microsoft.com/office/drawing/2014/main" id="{F466A906-2869-BB36-138E-D45F62E9221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4646277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cxnSp>
        <p:nvCxnSpPr>
          <p:cNvPr id="32" name="Connettore diritto 31">
            <a:extLst>
              <a:ext uri="{FF2B5EF4-FFF2-40B4-BE49-F238E27FC236}">
                <a16:creationId xmlns="" xmlns:a16="http://schemas.microsoft.com/office/drawing/2014/main" id="{06186C3A-548E-AD87-3029-9641235307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660400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ttangolo 2">
            <a:extLst>
              <a:ext uri="{FF2B5EF4-FFF2-40B4-BE49-F238E27FC236}">
                <a16:creationId xmlns="" xmlns:a16="http://schemas.microsoft.com/office/drawing/2014/main" id="{A0216C08-131B-E8B5-AE5C-5FCA64A53395}"/>
              </a:ext>
            </a:extLst>
          </p:cNvPr>
          <p:cNvSpPr/>
          <p:nvPr/>
        </p:nvSpPr>
        <p:spPr>
          <a:xfrm>
            <a:off x="4572000" y="1665399"/>
            <a:ext cx="7066722" cy="894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B2AD502D-337F-6178-1CF9-E820E7544512}"/>
              </a:ext>
            </a:extLst>
          </p:cNvPr>
          <p:cNvSpPr txBox="1"/>
          <p:nvPr/>
        </p:nvSpPr>
        <p:spPr>
          <a:xfrm>
            <a:off x="5379774" y="2858494"/>
            <a:ext cx="61572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chemeClr val="bg1"/>
                </a:solidFill>
              </a:rPr>
              <a:t>I</a:t>
            </a:r>
            <a:r>
              <a:rPr lang="en-US" sz="3200" dirty="0" smtClean="0">
                <a:solidFill>
                  <a:schemeClr val="bg1"/>
                </a:solidFill>
              </a:rPr>
              <a:t>n order to </a:t>
            </a:r>
            <a:r>
              <a:rPr lang="en-US" sz="3200" dirty="0">
                <a:solidFill>
                  <a:schemeClr val="bg1"/>
                </a:solidFill>
              </a:rPr>
              <a:t>navigate the digital world effectively, two key skills are essential: </a:t>
            </a:r>
            <a:r>
              <a:rPr lang="en-US" sz="3200" b="1" dirty="0">
                <a:solidFill>
                  <a:schemeClr val="bg1"/>
                </a:solidFill>
              </a:rPr>
              <a:t>critical thinking</a:t>
            </a:r>
            <a:r>
              <a:rPr lang="en-US" sz="3200" dirty="0">
                <a:solidFill>
                  <a:schemeClr val="bg1"/>
                </a:solidFill>
              </a:rPr>
              <a:t> and </a:t>
            </a:r>
            <a:r>
              <a:rPr lang="en-US" sz="3200" b="1" dirty="0">
                <a:solidFill>
                  <a:schemeClr val="bg1"/>
                </a:solidFill>
              </a:rPr>
              <a:t>media awareness</a:t>
            </a:r>
            <a:r>
              <a:rPr lang="en-US" sz="3200" dirty="0">
                <a:solidFill>
                  <a:schemeClr val="bg1"/>
                </a:solidFill>
              </a:rPr>
              <a:t>. </a:t>
            </a:r>
            <a:endParaRPr lang="it-IT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78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0448" y="347870"/>
            <a:ext cx="6594768" cy="997936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Critical Thinking</a:t>
            </a:r>
          </a:p>
        </p:txBody>
      </p:sp>
      <p:pic>
        <p:nvPicPr>
          <p:cNvPr id="13" name="Segnaposto immagine 12" descr="Vista da basso di edifici alti">
            <a:extLst>
              <a:ext uri="{FF2B5EF4-FFF2-40B4-BE49-F238E27FC236}">
                <a16:creationId xmlns="" xmlns:a16="http://schemas.microsoft.com/office/drawing/2014/main" id="{1DFE730E-30E7-DA99-A3EE-ACB889D161E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43" r="43"/>
          <a:stretch/>
        </p:blipFill>
        <p:spPr>
          <a:xfrm>
            <a:off x="0" y="-1"/>
            <a:ext cx="4076118" cy="6096678"/>
          </a:xfrm>
        </p:spPr>
      </p:pic>
      <p:sp>
        <p:nvSpPr>
          <p:cNvPr id="44" name="Ovale 43">
            <a:extLst>
              <a:ext uri="{FF2B5EF4-FFF2-40B4-BE49-F238E27FC236}">
                <a16:creationId xmlns="" xmlns:a16="http://schemas.microsoft.com/office/drawing/2014/main" id="{5F855448-57DF-E468-AF41-00CAAC2D7C7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3903349" y="5895479"/>
            <a:ext cx="274320" cy="27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cxnSp>
        <p:nvCxnSpPr>
          <p:cNvPr id="43" name="Connettore diritto 42">
            <a:extLst>
              <a:ext uri="{FF2B5EF4-FFF2-40B4-BE49-F238E27FC236}">
                <a16:creationId xmlns="" xmlns:a16="http://schemas.microsoft.com/office/drawing/2014/main" id="{752FDA21-768F-9929-E6D6-D78CD4F8EA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-97971" y="1909602"/>
            <a:ext cx="4160955" cy="4149155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="" xmlns:a16="http://schemas.microsoft.com/office/drawing/2014/main" id="{DBF35688-7B9C-DF79-7615-42A2F6E34631}"/>
              </a:ext>
            </a:extLst>
          </p:cNvPr>
          <p:cNvSpPr/>
          <p:nvPr/>
        </p:nvSpPr>
        <p:spPr>
          <a:xfrm>
            <a:off x="4582523" y="1491279"/>
            <a:ext cx="7066722" cy="8945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5EF0EDA3-23BE-EA9C-1DD9-D17F4657A30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00448" y="2186602"/>
            <a:ext cx="736282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Evaluating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sources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: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Being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able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to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distinguish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reliable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sources from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untrustworthy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ones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Analyzing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arguments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: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Evaluating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information and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recognizing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logical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fallacies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or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insufficient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</a:rPr>
              <a:t>evidences</a:t>
            </a:r>
            <a:r>
              <a:rPr kumimoji="0" lang="it-IT" altLang="it-IT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.</a:t>
            </a: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Problem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-solving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: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Applying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critical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thinking to make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informed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decisions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in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digital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interactions.</a:t>
            </a:r>
          </a:p>
        </p:txBody>
      </p:sp>
    </p:spTree>
    <p:extLst>
      <p:ext uri="{BB962C8B-B14F-4D97-AF65-F5344CB8AC3E}">
        <p14:creationId xmlns:p14="http://schemas.microsoft.com/office/powerpoint/2010/main" val="1329539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537E1C88-627C-4655-A4FB-0BB02EDB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609" y="896112"/>
            <a:ext cx="6589150" cy="1036597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Media </a:t>
            </a:r>
            <a:r>
              <a:rPr lang="it-IT" dirty="0" err="1"/>
              <a:t>Awareness</a:t>
            </a:r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="" xmlns:a16="http://schemas.microsoft.com/office/drawing/2014/main" id="{A4AC050D-BAF4-C23C-F8EC-24DEC429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B5CEABB6-07DC-46E8-9B57-56EC44A396E5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2A789B38-0842-AF8F-9233-8F2F5686A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340" y="2176236"/>
            <a:ext cx="7362825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it-IT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it-IT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bg1"/>
                </a:solidFill>
              </a:rPr>
              <a:t>Recognizing bias and manipulation</a:t>
            </a:r>
            <a:r>
              <a:rPr lang="en-US" sz="2000" dirty="0">
                <a:solidFill>
                  <a:schemeClr val="bg1"/>
                </a:solidFill>
              </a:rPr>
              <a:t>: Understanding how media can influence our opinions through selective presentation of information.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bg1"/>
                </a:solidFill>
              </a:rPr>
              <a:t>Understanding algorithms</a:t>
            </a:r>
            <a:r>
              <a:rPr lang="en-US" sz="2000" dirty="0">
                <a:solidFill>
                  <a:schemeClr val="bg1"/>
                </a:solidFill>
              </a:rPr>
              <a:t>: Being aware of how algorithms influence the content we see and how they can limit our perspective.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sz="2000" dirty="0">
              <a:solidFill>
                <a:schemeClr val="bg1"/>
              </a:solidFill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2000" b="1" dirty="0">
                <a:solidFill>
                  <a:schemeClr val="bg1"/>
                </a:solidFill>
              </a:rPr>
              <a:t>Deconstructing media messages</a:t>
            </a:r>
            <a:r>
              <a:rPr lang="en-US" sz="2000" dirty="0">
                <a:solidFill>
                  <a:schemeClr val="bg1"/>
                </a:solidFill>
              </a:rPr>
              <a:t>: Being able to analyze and understand the persuasive techniques used in media.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="" xmlns:a16="http://schemas.microsoft.com/office/drawing/2014/main" id="{6427403F-53D2-16D0-ECB9-38FCA93618CD}"/>
              </a:ext>
            </a:extLst>
          </p:cNvPr>
          <p:cNvSpPr/>
          <p:nvPr/>
        </p:nvSpPr>
        <p:spPr>
          <a:xfrm>
            <a:off x="762001" y="1660244"/>
            <a:ext cx="7066722" cy="8945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6372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7450" y="415035"/>
            <a:ext cx="7200665" cy="1614044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 err="1"/>
              <a:t>Importance</a:t>
            </a:r>
            <a:r>
              <a:rPr lang="it-IT" dirty="0"/>
              <a:t> of </a:t>
            </a:r>
            <a:r>
              <a:rPr lang="it-IT" dirty="0" err="1"/>
              <a:t>These</a:t>
            </a:r>
            <a:r>
              <a:rPr lang="it-IT" dirty="0"/>
              <a:t> Skills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="" xmlns:a16="http://schemas.microsoft.com/office/drawing/2014/main" id="{58D8D8EF-09F7-2BAC-3EC4-6E8F40515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B5CEABB6-07DC-46E8-9B57-56EC44A396E5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7" name="Rectangle 3">
            <a:extLst>
              <a:ext uri="{FF2B5EF4-FFF2-40B4-BE49-F238E27FC236}">
                <a16:creationId xmlns="" xmlns:a16="http://schemas.microsoft.com/office/drawing/2014/main" id="{2DF9CC28-1EE7-283E-2E69-196D552A63E2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467877" y="2567195"/>
            <a:ext cx="733981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Protection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against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fake news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: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These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skills help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us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recognize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and counter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disinformation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Informed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decisions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: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They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enable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us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to make more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conscious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choices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regarding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information, news, and online interactions.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endParaRPr kumimoji="0" lang="it-IT" altLang="it-IT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Contributing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to a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healthy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digital</a:t>
            </a:r>
            <a:r>
              <a:rPr kumimoji="0" lang="it-IT" altLang="it-IT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ecosystem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: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They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improve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online </a:t>
            </a:r>
            <a:r>
              <a:rPr kumimoji="0" lang="it-IT" altLang="it-IT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</a:rPr>
              <a:t>discourse</a:t>
            </a:r>
            <a:r>
              <a:rPr kumimoji="0" lang="it-IT" altLang="it-IT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 and help reduce the spread of false information.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="" xmlns:a16="http://schemas.microsoft.com/office/drawing/2014/main" id="{0177524E-557B-4ABE-453F-EE417D1A869B}"/>
              </a:ext>
            </a:extLst>
          </p:cNvPr>
          <p:cNvSpPr/>
          <p:nvPr/>
        </p:nvSpPr>
        <p:spPr>
          <a:xfrm>
            <a:off x="4604421" y="2120939"/>
            <a:ext cx="7066722" cy="8945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3251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5738" y="422984"/>
            <a:ext cx="9808699" cy="1033120"/>
          </a:xfrm>
        </p:spPr>
        <p:txBody>
          <a:bodyPr rtlCol="0">
            <a:normAutofit fontScale="90000"/>
          </a:bodyPr>
          <a:lstStyle>
            <a:defPPr>
              <a:defRPr lang="it-IT"/>
            </a:defPPr>
          </a:lstStyle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400" b="1" dirty="0"/>
              <a:t>THANK YOU FOR YOUR ATTENTION</a:t>
            </a:r>
            <a:endParaRPr lang="en-US" altLang="it-IT" sz="4400" dirty="0">
              <a:solidFill>
                <a:schemeClr val="bg1"/>
              </a:solidFill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="" xmlns:a16="http://schemas.microsoft.com/office/drawing/2014/main" id="{BCA3166C-61F8-3A49-44DF-C8FE85BAFF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52442" y="3126360"/>
            <a:ext cx="453027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defPPr>
              <a:defRPr lang="it-IT"/>
            </a:defPPr>
            <a:lvl1pPr marL="0" indent="0" algn="l" defTabSz="9144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it-IT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it-IT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dirty="0"/>
              <a:t>presentation by:</a:t>
            </a:r>
          </a:p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it-IT" sz="2800" dirty="0">
                <a:solidFill>
                  <a:schemeClr val="bg1"/>
                </a:solidFill>
              </a:rPr>
              <a:t>Antonio Lorenzo </a:t>
            </a:r>
            <a:r>
              <a:rPr lang="en-US" altLang="it-IT" sz="2800" dirty="0" err="1">
                <a:solidFill>
                  <a:schemeClr val="bg1"/>
                </a:solidFill>
              </a:rPr>
              <a:t>Lazzaro</a:t>
            </a:r>
            <a:r>
              <a:rPr lang="en-US" altLang="it-IT" sz="2800" dirty="0">
                <a:solidFill>
                  <a:schemeClr val="bg1"/>
                </a:solidFill>
              </a:rPr>
              <a:t> </a:t>
            </a:r>
            <a:endParaRPr lang="en-US" altLang="it-IT" sz="2800" dirty="0" smtClean="0">
              <a:solidFill>
                <a:schemeClr val="bg1"/>
              </a:solidFill>
            </a:endParaRPr>
          </a:p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it-IT" sz="2800" dirty="0" smtClean="0">
                <a:solidFill>
                  <a:schemeClr val="bg1"/>
                </a:solidFill>
              </a:rPr>
              <a:t>&amp; </a:t>
            </a:r>
          </a:p>
          <a:p>
            <a:pPr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it-IT" sz="2800" dirty="0" err="1" smtClean="0">
                <a:solidFill>
                  <a:schemeClr val="bg1"/>
                </a:solidFill>
              </a:rPr>
              <a:t>Samuele</a:t>
            </a:r>
            <a:r>
              <a:rPr lang="en-US" altLang="it-IT" sz="2800" dirty="0" smtClean="0">
                <a:solidFill>
                  <a:schemeClr val="bg1"/>
                </a:solidFill>
              </a:rPr>
              <a:t> </a:t>
            </a:r>
            <a:r>
              <a:rPr lang="en-US" altLang="it-IT" sz="2800" dirty="0">
                <a:solidFill>
                  <a:schemeClr val="bg1"/>
                </a:solidFill>
              </a:rPr>
              <a:t>Totino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="" xmlns:a16="http://schemas.microsoft.com/office/drawing/2014/main" id="{D7AADFED-E3C2-D096-3C2A-F5EF84752DCA}"/>
              </a:ext>
            </a:extLst>
          </p:cNvPr>
          <p:cNvSpPr/>
          <p:nvPr/>
        </p:nvSpPr>
        <p:spPr>
          <a:xfrm>
            <a:off x="4515997" y="2201780"/>
            <a:ext cx="7066722" cy="8945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to">
  <a:themeElements>
    <a:clrScheme name="Custom 74">
      <a:dk1>
        <a:sysClr val="windowText" lastClr="000000"/>
      </a:dk1>
      <a:lt1>
        <a:sysClr val="window" lastClr="FFFFFF"/>
      </a:lt1>
      <a:dk2>
        <a:srgbClr val="F8F0E3"/>
      </a:dk2>
      <a:lt2>
        <a:srgbClr val="E7E6E6"/>
      </a:lt2>
      <a:accent1>
        <a:srgbClr val="224E7F"/>
      </a:accent1>
      <a:accent2>
        <a:srgbClr val="385E88"/>
      </a:accent2>
      <a:accent3>
        <a:srgbClr val="AA2070"/>
      </a:accent3>
      <a:accent4>
        <a:srgbClr val="EC008C"/>
      </a:accent4>
      <a:accent5>
        <a:srgbClr val="582156"/>
      </a:accent5>
      <a:accent6>
        <a:srgbClr val="958EA2"/>
      </a:accent6>
      <a:hlink>
        <a:srgbClr val="0563C1"/>
      </a:hlink>
      <a:folHlink>
        <a:srgbClr val="954F72"/>
      </a:folHlink>
    </a:clrScheme>
    <a:fontScheme name="Custom 112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16622_TF33968143_Win32" id="{B2D99EC4-6C32-4EB0-87E0-DB330FEC7371}" vid="{E47C7716-5D95-4068-B6E6-E8C23F6E9AB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65614A-92F9-4391-AC3D-F3F5B0704F99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8903D25-5BE2-4D9E-B7D8-BE1DCAE2DC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451406B-581B-4C29-A833-E33D8A6AB07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{40360AD6-C8FD-464F-AF2A-6FA3C593835D}tf33968143_win32</Template>
  <TotalTime>26</TotalTime>
  <Words>234</Words>
  <Application>Microsoft Office PowerPoint</Application>
  <PresentationFormat>Widescreen</PresentationFormat>
  <Paragraphs>44</Paragraphs>
  <Slides>7</Slides>
  <Notes>7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3" baseType="lpstr">
      <vt:lpstr>Algerian</vt:lpstr>
      <vt:lpstr>Arial</vt:lpstr>
      <vt:lpstr>Avenir Next LT Pro</vt:lpstr>
      <vt:lpstr>Calibri</vt:lpstr>
      <vt:lpstr>Wingdings</vt:lpstr>
      <vt:lpstr>Personalizzato</vt:lpstr>
      <vt:lpstr>navigating the Digital Word skills of critical thinking and media awareness</vt:lpstr>
      <vt:lpstr>INDEX</vt:lpstr>
      <vt:lpstr>INTRODUCTION</vt:lpstr>
      <vt:lpstr>Critical Thinking</vt:lpstr>
      <vt:lpstr>Media Awareness</vt:lpstr>
      <vt:lpstr>Importance of These Skills</vt:lpstr>
      <vt:lpstr>THANK YOU FOR YOUR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navigating the Digital Word skills of critical thinking and media awareness</dc:title>
  <dc:creator>Simona Lazzaro</dc:creator>
  <cp:lastModifiedBy>Account Microsoft</cp:lastModifiedBy>
  <cp:revision>3</cp:revision>
  <dcterms:created xsi:type="dcterms:W3CDTF">2025-03-24T16:32:36Z</dcterms:created>
  <dcterms:modified xsi:type="dcterms:W3CDTF">2025-06-08T16:33:19Z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