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A9EF-33F4-4ACE-90FA-4E8A9D79FC70}" type="datetimeFigureOut">
              <a:rPr lang="en-GB" smtClean="0"/>
              <a:t>08/06/2025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85CD5-7639-48A7-9608-05959931325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917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A9EF-33F4-4ACE-90FA-4E8A9D79FC70}" type="datetimeFigureOut">
              <a:rPr lang="en-GB" smtClean="0"/>
              <a:t>08/06/2025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85CD5-7639-48A7-9608-05959931325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8074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A9EF-33F4-4ACE-90FA-4E8A9D79FC70}" type="datetimeFigureOut">
              <a:rPr lang="en-GB" smtClean="0"/>
              <a:t>08/06/2025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85CD5-7639-48A7-9608-05959931325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611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A9EF-33F4-4ACE-90FA-4E8A9D79FC70}" type="datetimeFigureOut">
              <a:rPr lang="en-GB" smtClean="0"/>
              <a:t>08/06/2025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85CD5-7639-48A7-9608-05959931325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1975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A9EF-33F4-4ACE-90FA-4E8A9D79FC70}" type="datetimeFigureOut">
              <a:rPr lang="en-GB" smtClean="0"/>
              <a:t>08/06/2025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85CD5-7639-48A7-9608-05959931325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580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A9EF-33F4-4ACE-90FA-4E8A9D79FC70}" type="datetimeFigureOut">
              <a:rPr lang="en-GB" smtClean="0"/>
              <a:t>08/06/2025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85CD5-7639-48A7-9608-05959931325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1684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A9EF-33F4-4ACE-90FA-4E8A9D79FC70}" type="datetimeFigureOut">
              <a:rPr lang="en-GB" smtClean="0"/>
              <a:t>08/06/2025</a:t>
            </a:fld>
            <a:endParaRPr lang="en-GB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85CD5-7639-48A7-9608-05959931325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685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A9EF-33F4-4ACE-90FA-4E8A9D79FC70}" type="datetimeFigureOut">
              <a:rPr lang="en-GB" smtClean="0"/>
              <a:t>08/06/2025</a:t>
            </a:fld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85CD5-7639-48A7-9608-05959931325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270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A9EF-33F4-4ACE-90FA-4E8A9D79FC70}" type="datetimeFigureOut">
              <a:rPr lang="en-GB" smtClean="0"/>
              <a:t>08/06/2025</a:t>
            </a:fld>
            <a:endParaRPr lang="en-GB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85CD5-7639-48A7-9608-05959931325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844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A9EF-33F4-4ACE-90FA-4E8A9D79FC70}" type="datetimeFigureOut">
              <a:rPr lang="en-GB" smtClean="0"/>
              <a:t>08/06/2025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85CD5-7639-48A7-9608-05959931325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799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A9EF-33F4-4ACE-90FA-4E8A9D79FC70}" type="datetimeFigureOut">
              <a:rPr lang="en-GB" smtClean="0"/>
              <a:t>08/06/2025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85CD5-7639-48A7-9608-05959931325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38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3A9EF-33F4-4ACE-90FA-4E8A9D79FC70}" type="datetimeFigureOut">
              <a:rPr lang="en-GB" smtClean="0"/>
              <a:t>08/06/2025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185CD5-7639-48A7-9608-05959931325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053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microsoft.com/office/2007/relationships/hdphoto" Target="../media/hdphoto1.wdp"/><Relationship Id="rId7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4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6413" cy="685800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clrChange>
              <a:clrFrom>
                <a:srgbClr val="CE1126"/>
              </a:clrFrom>
              <a:clrTo>
                <a:srgbClr val="CE112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13" y="3148485"/>
            <a:ext cx="12196413" cy="3709515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8"/>
          <a:stretch/>
        </p:blipFill>
        <p:spPr>
          <a:xfrm>
            <a:off x="4535016" y="1"/>
            <a:ext cx="3126377" cy="3148484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2182392" y="3284414"/>
            <a:ext cx="8053807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600" b="1" dirty="0" smtClean="0"/>
              <a:t>TEACHING ACTIVITY</a:t>
            </a:r>
          </a:p>
          <a:p>
            <a:pPr algn="ctr"/>
            <a:r>
              <a:rPr lang="it-IT" sz="3200" b="1" dirty="0" smtClean="0"/>
              <a:t>Prof. Marco </a:t>
            </a:r>
            <a:r>
              <a:rPr lang="it-IT" sz="3200" b="1" dirty="0" smtClean="0"/>
              <a:t>Anania</a:t>
            </a:r>
          </a:p>
          <a:p>
            <a:pPr algn="ctr"/>
            <a:r>
              <a:rPr lang="en-US" sz="2400" b="1" dirty="0"/>
              <a:t>PNRR_2023-1-IT02-KA121-SCH-000126195_20250321_112516</a:t>
            </a:r>
            <a:br>
              <a:rPr lang="en-US" sz="2400" b="1" dirty="0"/>
            </a:br>
            <a:r>
              <a:rPr lang="en-US" sz="2400" b="1" dirty="0" err="1"/>
              <a:t>Moreni</a:t>
            </a:r>
            <a:r>
              <a:rPr lang="en-US" sz="2400" b="1" dirty="0"/>
              <a:t> 5th-10th April 2025</a:t>
            </a:r>
            <a:br>
              <a:rPr lang="en-US" sz="2400" b="1" dirty="0"/>
            </a:br>
            <a:endParaRPr lang="en-GB" sz="2400" b="1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264487"/>
            <a:ext cx="3535986" cy="883997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8049" y="6256421"/>
            <a:ext cx="4062775" cy="60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53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clrChange>
              <a:clrFrom>
                <a:srgbClr val="CE1126"/>
              </a:clrFrom>
              <a:clrTo>
                <a:srgbClr val="CE112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7"/>
            <a:ext cx="12196413" cy="169817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13" y="418011"/>
            <a:ext cx="12196413" cy="165463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2168435" y="6461759"/>
            <a:ext cx="355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2023-1-IT02-KA121-SCH-000126195</a:t>
            </a:r>
            <a:endParaRPr lang="en-GB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522719" y="6461759"/>
            <a:ext cx="355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2024-1-IT02-KA121-SCH-000213329</a:t>
            </a:r>
            <a:endParaRPr lang="en-GB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347257" y="34836"/>
            <a:ext cx="3493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PNRR ERASMUS – ITT MALAFARINA</a:t>
            </a:r>
            <a:endParaRPr lang="en-GB" dirty="0"/>
          </a:p>
        </p:txBody>
      </p:sp>
      <p:sp>
        <p:nvSpPr>
          <p:cNvPr id="7" name="Rettangolo 6"/>
          <p:cNvSpPr/>
          <p:nvPr/>
        </p:nvSpPr>
        <p:spPr>
          <a:xfrm>
            <a:off x="907254" y="1656309"/>
            <a:ext cx="4604915" cy="2677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 smtClean="0"/>
              <a:t>The </a:t>
            </a:r>
            <a:r>
              <a:rPr lang="it-IT" sz="2400" b="1" dirty="0" err="1" smtClean="0"/>
              <a:t>teaching</a:t>
            </a:r>
            <a:r>
              <a:rPr lang="it-IT" sz="2400" b="1" dirty="0" smtClean="0"/>
              <a:t> </a:t>
            </a:r>
            <a:r>
              <a:rPr lang="it-IT" sz="2400" b="1" dirty="0" err="1" smtClean="0"/>
              <a:t>activity</a:t>
            </a:r>
            <a:r>
              <a:rPr lang="it-IT" sz="2400" b="1" dirty="0" smtClean="0"/>
              <a:t> </a:t>
            </a:r>
            <a:r>
              <a:rPr lang="it-IT" sz="2400" b="1" dirty="0" err="1" smtClean="0"/>
              <a:t>plan</a:t>
            </a:r>
            <a:r>
              <a:rPr lang="it-IT" sz="2400" b="1" dirty="0" smtClean="0"/>
              <a:t>:</a:t>
            </a:r>
            <a:endParaRPr lang="en-GB" sz="24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i="1" dirty="0" smtClean="0"/>
              <a:t>Use </a:t>
            </a:r>
            <a:r>
              <a:rPr lang="en-GB" b="1" i="1" dirty="0"/>
              <a:t>of </a:t>
            </a:r>
            <a:r>
              <a:rPr lang="en-GB" b="1" i="1" dirty="0" smtClean="0"/>
              <a:t>CANVA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i="1" dirty="0" smtClean="0"/>
              <a:t>Videogames </a:t>
            </a:r>
            <a:r>
              <a:rPr lang="en-GB" b="1" i="1" dirty="0"/>
              <a:t>Project </a:t>
            </a:r>
            <a:r>
              <a:rPr lang="en-GB" b="1" i="1" dirty="0" smtClean="0"/>
              <a:t>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i="1" dirty="0" smtClean="0"/>
              <a:t>Discussion about videogames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i="1" dirty="0" smtClean="0"/>
              <a:t>Responsible </a:t>
            </a:r>
            <a:r>
              <a:rPr lang="en-GB" b="1" i="1" dirty="0"/>
              <a:t>using of Social </a:t>
            </a:r>
            <a:r>
              <a:rPr lang="en-GB" b="1" i="1" dirty="0" smtClean="0"/>
              <a:t>media</a:t>
            </a:r>
            <a:endParaRPr lang="en-GB" b="1" i="1" dirty="0"/>
          </a:p>
        </p:txBody>
      </p:sp>
      <p:sp>
        <p:nvSpPr>
          <p:cNvPr id="9" name="Rettangolo 8"/>
          <p:cNvSpPr/>
          <p:nvPr/>
        </p:nvSpPr>
        <p:spPr>
          <a:xfrm>
            <a:off x="1359431" y="333599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b="1" dirty="0"/>
          </a:p>
        </p:txBody>
      </p:sp>
      <p:sp>
        <p:nvSpPr>
          <p:cNvPr id="10" name="Rettangolo 9"/>
          <p:cNvSpPr/>
          <p:nvPr/>
        </p:nvSpPr>
        <p:spPr>
          <a:xfrm>
            <a:off x="1359431" y="3890556"/>
            <a:ext cx="34398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b="1" dirty="0"/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797" y="794657"/>
            <a:ext cx="3967843" cy="5290457"/>
          </a:xfrm>
          <a:prstGeom prst="rect">
            <a:avLst/>
          </a:prstGeom>
        </p:spPr>
      </p:pic>
      <p:sp>
        <p:nvSpPr>
          <p:cNvPr id="13" name="CasellaDiTesto 12"/>
          <p:cNvSpPr txBox="1"/>
          <p:nvPr/>
        </p:nvSpPr>
        <p:spPr>
          <a:xfrm>
            <a:off x="2938681" y="5561988"/>
            <a:ext cx="4650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i="1" dirty="0" err="1" smtClean="0"/>
              <a:t>Colegiul</a:t>
            </a:r>
            <a:r>
              <a:rPr lang="it-IT" b="1" i="1" dirty="0" smtClean="0"/>
              <a:t> National «</a:t>
            </a:r>
            <a:r>
              <a:rPr lang="it-IT" b="1" i="1" dirty="0" err="1" smtClean="0"/>
              <a:t>Ion</a:t>
            </a:r>
            <a:r>
              <a:rPr lang="it-IT" b="1" i="1" dirty="0" smtClean="0"/>
              <a:t> Luca </a:t>
            </a:r>
            <a:r>
              <a:rPr lang="it-IT" b="1" i="1" dirty="0" err="1" smtClean="0"/>
              <a:t>Caragiale</a:t>
            </a:r>
            <a:r>
              <a:rPr lang="it-IT" b="1" i="1" dirty="0" smtClean="0"/>
              <a:t>» </a:t>
            </a:r>
            <a:r>
              <a:rPr lang="it-IT" b="1" i="1" dirty="0" err="1" smtClean="0"/>
              <a:t>Moreni</a:t>
            </a:r>
            <a:endParaRPr lang="en-GB" b="1" i="1" dirty="0"/>
          </a:p>
        </p:txBody>
      </p:sp>
    </p:spTree>
    <p:extLst>
      <p:ext uri="{BB962C8B-B14F-4D97-AF65-F5344CB8AC3E}">
        <p14:creationId xmlns:p14="http://schemas.microsoft.com/office/powerpoint/2010/main" val="153006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clrChange>
              <a:clrFrom>
                <a:srgbClr val="CE1126"/>
              </a:clrFrom>
              <a:clrTo>
                <a:srgbClr val="CE112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7"/>
            <a:ext cx="12196413" cy="169817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13" y="418011"/>
            <a:ext cx="12196413" cy="165463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2168435" y="6461759"/>
            <a:ext cx="355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2023-1-IT02-KA121-SCH-000126195</a:t>
            </a:r>
            <a:endParaRPr lang="en-GB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522719" y="6461759"/>
            <a:ext cx="355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2024-1-IT02-KA121-SCH-000213329</a:t>
            </a:r>
            <a:endParaRPr lang="en-GB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347257" y="34836"/>
            <a:ext cx="3493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PNRR ERASMUS – ITT MALAFARINA</a:t>
            </a:r>
            <a:endParaRPr lang="en-GB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49"/>
          <a:stretch/>
        </p:blipFill>
        <p:spPr>
          <a:xfrm>
            <a:off x="8584475" y="3611879"/>
            <a:ext cx="3389812" cy="2555966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20"/>
          <a:stretch/>
        </p:blipFill>
        <p:spPr>
          <a:xfrm>
            <a:off x="217714" y="3646714"/>
            <a:ext cx="3389812" cy="2521131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41"/>
          <a:stretch/>
        </p:blipFill>
        <p:spPr>
          <a:xfrm>
            <a:off x="217714" y="775062"/>
            <a:ext cx="3389812" cy="2664823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77"/>
          <a:stretch/>
        </p:blipFill>
        <p:spPr>
          <a:xfrm>
            <a:off x="8584475" y="775062"/>
            <a:ext cx="3389812" cy="2708366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4811450" y="3136613"/>
            <a:ext cx="25691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/>
              <a:t>MY 4 CLASSES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156661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clrChange>
              <a:clrFrom>
                <a:srgbClr val="CE1126"/>
              </a:clrFrom>
              <a:clrTo>
                <a:srgbClr val="CE112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7"/>
            <a:ext cx="12196413" cy="169817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13" y="418011"/>
            <a:ext cx="12196413" cy="165463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2168435" y="6461759"/>
            <a:ext cx="355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2023-1-IT02-KA121-SCH-000126195</a:t>
            </a:r>
            <a:endParaRPr lang="en-GB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522719" y="6461759"/>
            <a:ext cx="355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2024-1-IT02-KA121-SCH-000213329</a:t>
            </a:r>
            <a:endParaRPr lang="en-GB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347257" y="34836"/>
            <a:ext cx="3493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PNRR ERASMUS – ITT MALAFARINA</a:t>
            </a:r>
            <a:endParaRPr lang="en-GB" dirty="0"/>
          </a:p>
        </p:txBody>
      </p:sp>
      <p:sp>
        <p:nvSpPr>
          <p:cNvPr id="13" name="Rettangolo 12"/>
          <p:cNvSpPr/>
          <p:nvPr/>
        </p:nvSpPr>
        <p:spPr>
          <a:xfrm>
            <a:off x="5346440" y="748936"/>
            <a:ext cx="15220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Use of CANVA</a:t>
            </a:r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41"/>
          <a:stretch/>
        </p:blipFill>
        <p:spPr>
          <a:xfrm>
            <a:off x="165561" y="1242431"/>
            <a:ext cx="4911636" cy="3861170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486" y="3259477"/>
            <a:ext cx="6357257" cy="2671843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5573486" y="2355351"/>
            <a:ext cx="56670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Learn to </a:t>
            </a:r>
            <a:r>
              <a:rPr lang="en-GB" dirty="0" smtClean="0"/>
              <a:t>make slides</a:t>
            </a:r>
            <a:r>
              <a:rPr lang="en-GB" dirty="0"/>
              <a:t>, websites and posters with Canva.com</a:t>
            </a:r>
          </a:p>
        </p:txBody>
      </p:sp>
      <p:sp>
        <p:nvSpPr>
          <p:cNvPr id="17" name="Rettangolo 16"/>
          <p:cNvSpPr/>
          <p:nvPr/>
        </p:nvSpPr>
        <p:spPr>
          <a:xfrm>
            <a:off x="1968138" y="5269063"/>
            <a:ext cx="9058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1</a:t>
            </a:r>
            <a:r>
              <a:rPr lang="en-GB" baseline="30000" dirty="0" smtClean="0"/>
              <a:t>st</a:t>
            </a:r>
            <a:r>
              <a:rPr lang="en-GB" dirty="0" smtClean="0"/>
              <a:t> class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433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clrChange>
              <a:clrFrom>
                <a:srgbClr val="CE1126"/>
              </a:clrFrom>
              <a:clrTo>
                <a:srgbClr val="CE112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7"/>
            <a:ext cx="12196413" cy="169817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13" y="418011"/>
            <a:ext cx="12196413" cy="165463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2168435" y="6461759"/>
            <a:ext cx="355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2023-1-IT02-KA121-SCH-000126195</a:t>
            </a:r>
            <a:endParaRPr lang="en-GB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522719" y="6461759"/>
            <a:ext cx="355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2024-1-IT02-KA121-SCH-000213329</a:t>
            </a:r>
            <a:endParaRPr lang="en-GB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347257" y="34836"/>
            <a:ext cx="3493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PNRR ERASMUS – ITT MALAFARINA</a:t>
            </a:r>
            <a:endParaRPr lang="en-GB" dirty="0"/>
          </a:p>
        </p:txBody>
      </p:sp>
      <p:sp>
        <p:nvSpPr>
          <p:cNvPr id="7" name="Rettangolo 6"/>
          <p:cNvSpPr/>
          <p:nvPr/>
        </p:nvSpPr>
        <p:spPr>
          <a:xfrm>
            <a:off x="4418911" y="748936"/>
            <a:ext cx="3400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Videogames </a:t>
            </a:r>
            <a:r>
              <a:rPr lang="en-GB" b="1" dirty="0" smtClean="0"/>
              <a:t>Project Management</a:t>
            </a:r>
            <a:endParaRPr lang="en-GB" b="1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77"/>
          <a:stretch/>
        </p:blipFill>
        <p:spPr>
          <a:xfrm>
            <a:off x="198121" y="1288867"/>
            <a:ext cx="4926672" cy="3936275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1863635" y="5343300"/>
            <a:ext cx="9557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2</a:t>
            </a:r>
            <a:r>
              <a:rPr lang="en-GB" baseline="30000" dirty="0" smtClean="0"/>
              <a:t>nd</a:t>
            </a:r>
            <a:r>
              <a:rPr lang="en-GB" dirty="0" smtClean="0"/>
              <a:t> class</a:t>
            </a:r>
            <a:endParaRPr lang="en-GB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594" y="1974466"/>
            <a:ext cx="4143324" cy="3992880"/>
          </a:xfrm>
          <a:prstGeom prst="rect">
            <a:avLst/>
          </a:prstGeom>
        </p:spPr>
      </p:pic>
      <p:sp>
        <p:nvSpPr>
          <p:cNvPr id="11" name="Rettangolo 10"/>
          <p:cNvSpPr/>
          <p:nvPr/>
        </p:nvSpPr>
        <p:spPr>
          <a:xfrm>
            <a:off x="5725819" y="1522403"/>
            <a:ext cx="5971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Gantt Diagram, Project Management and Videogames activity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926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clrChange>
              <a:clrFrom>
                <a:srgbClr val="CE1126"/>
              </a:clrFrom>
              <a:clrTo>
                <a:srgbClr val="CE112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7"/>
            <a:ext cx="12196413" cy="169817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13" y="418011"/>
            <a:ext cx="12196413" cy="165463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2168435" y="6461759"/>
            <a:ext cx="355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2023-1-IT02-KA121-SCH-000126195</a:t>
            </a:r>
            <a:endParaRPr lang="en-GB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522719" y="6461759"/>
            <a:ext cx="355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2024-1-IT02-KA121-SCH-000213329</a:t>
            </a:r>
            <a:endParaRPr lang="en-GB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347257" y="34836"/>
            <a:ext cx="3493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PNRR ERASMUS – ITT MALAFARINA</a:t>
            </a:r>
            <a:endParaRPr lang="en-GB" dirty="0"/>
          </a:p>
        </p:txBody>
      </p:sp>
      <p:sp>
        <p:nvSpPr>
          <p:cNvPr id="7" name="Rettangolo 6"/>
          <p:cNvSpPr/>
          <p:nvPr/>
        </p:nvSpPr>
        <p:spPr>
          <a:xfrm>
            <a:off x="3971353" y="748936"/>
            <a:ext cx="4314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Discussion about </a:t>
            </a:r>
            <a:r>
              <a:rPr lang="en-GB" b="1" dirty="0" smtClean="0"/>
              <a:t>videogames development</a:t>
            </a:r>
            <a:endParaRPr lang="en-GB" b="1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20"/>
          <a:stretch/>
        </p:blipFill>
        <p:spPr>
          <a:xfrm>
            <a:off x="252547" y="1391194"/>
            <a:ext cx="4728755" cy="3516953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1811384" y="5073609"/>
            <a:ext cx="9263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3</a:t>
            </a:r>
            <a:r>
              <a:rPr lang="en-GB" baseline="30000" dirty="0" smtClean="0"/>
              <a:t>rd</a:t>
            </a:r>
            <a:r>
              <a:rPr lang="en-GB" dirty="0" smtClean="0"/>
              <a:t> class</a:t>
            </a:r>
            <a:endParaRPr lang="en-GB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731" y="2554785"/>
            <a:ext cx="4926058" cy="3407071"/>
          </a:xfrm>
          <a:prstGeom prst="rect">
            <a:avLst/>
          </a:prstGeom>
        </p:spPr>
      </p:pic>
      <p:sp>
        <p:nvSpPr>
          <p:cNvPr id="11" name="Rettangolo 10"/>
          <p:cNvSpPr/>
          <p:nvPr/>
        </p:nvSpPr>
        <p:spPr>
          <a:xfrm>
            <a:off x="7447647" y="1741233"/>
            <a:ext cx="39122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dirty="0" smtClean="0"/>
              <a:t>Cooperative </a:t>
            </a:r>
            <a:r>
              <a:rPr lang="it-IT" dirty="0" err="1" smtClean="0"/>
              <a:t>learning</a:t>
            </a:r>
            <a:r>
              <a:rPr lang="it-IT" dirty="0" smtClean="0"/>
              <a:t> and brainstorming</a:t>
            </a:r>
            <a:br>
              <a:rPr lang="it-IT" dirty="0" smtClean="0"/>
            </a:br>
            <a:r>
              <a:rPr lang="it-IT" dirty="0" err="1" smtClean="0"/>
              <a:t>about</a:t>
            </a:r>
            <a:r>
              <a:rPr lang="it-IT" dirty="0" smtClean="0"/>
              <a:t> videogames </a:t>
            </a:r>
            <a:r>
              <a:rPr lang="it-IT" dirty="0" err="1" smtClean="0"/>
              <a:t>development</a:t>
            </a:r>
            <a:r>
              <a:rPr lang="it-IT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952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clrChange>
              <a:clrFrom>
                <a:srgbClr val="CE1126"/>
              </a:clrFrom>
              <a:clrTo>
                <a:srgbClr val="CE112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7"/>
            <a:ext cx="12196413" cy="169817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13" y="418011"/>
            <a:ext cx="12196413" cy="165463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2168435" y="6461759"/>
            <a:ext cx="355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2023-1-IT02-KA121-SCH-000126195</a:t>
            </a:r>
            <a:endParaRPr lang="en-GB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522719" y="6461759"/>
            <a:ext cx="355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2024-1-IT02-KA121-SCH-000213329</a:t>
            </a:r>
            <a:endParaRPr lang="en-GB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347257" y="34836"/>
            <a:ext cx="3493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PNRR ERASMUS – ITT MALAFARINA</a:t>
            </a:r>
            <a:endParaRPr lang="en-GB" dirty="0"/>
          </a:p>
        </p:txBody>
      </p:sp>
      <p:sp>
        <p:nvSpPr>
          <p:cNvPr id="8" name="Rettangolo 7"/>
          <p:cNvSpPr/>
          <p:nvPr/>
        </p:nvSpPr>
        <p:spPr>
          <a:xfrm>
            <a:off x="4373850" y="748936"/>
            <a:ext cx="34398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/>
              <a:t>Responsible </a:t>
            </a:r>
            <a:r>
              <a:rPr lang="en-GB" b="1" dirty="0"/>
              <a:t>using of Social media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49"/>
          <a:stretch/>
        </p:blipFill>
        <p:spPr>
          <a:xfrm>
            <a:off x="206829" y="1220986"/>
            <a:ext cx="4883118" cy="3681940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1811384" y="5073609"/>
            <a:ext cx="926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4</a:t>
            </a:r>
            <a:r>
              <a:rPr lang="en-GB" baseline="30000" dirty="0" smtClean="0"/>
              <a:t>th</a:t>
            </a:r>
            <a:r>
              <a:rPr lang="en-GB" dirty="0" smtClean="0"/>
              <a:t> class</a:t>
            </a:r>
            <a:endParaRPr lang="en-GB" dirty="0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7557" y="2305593"/>
            <a:ext cx="3725091" cy="3725091"/>
          </a:xfrm>
          <a:prstGeom prst="rect">
            <a:avLst/>
          </a:prstGeom>
        </p:spPr>
      </p:pic>
      <p:sp>
        <p:nvSpPr>
          <p:cNvPr id="12" name="Rettangolo 11"/>
          <p:cNvSpPr/>
          <p:nvPr/>
        </p:nvSpPr>
        <p:spPr>
          <a:xfrm>
            <a:off x="8028050" y="1299532"/>
            <a:ext cx="39145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dirty="0" smtClean="0"/>
              <a:t>Interactive </a:t>
            </a:r>
            <a:r>
              <a:rPr lang="it-IT" dirty="0" err="1" smtClean="0"/>
              <a:t>lesson</a:t>
            </a:r>
            <a:r>
              <a:rPr lang="it-IT" dirty="0" smtClean="0"/>
              <a:t> </a:t>
            </a:r>
            <a:r>
              <a:rPr lang="it-IT" dirty="0" err="1" smtClean="0"/>
              <a:t>about</a:t>
            </a:r>
            <a:r>
              <a:rPr lang="it-IT" dirty="0" smtClean="0"/>
              <a:t> social media: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dirty="0" err="1"/>
              <a:t>pros</a:t>
            </a:r>
            <a:r>
              <a:rPr lang="it-IT" dirty="0"/>
              <a:t> and </a:t>
            </a:r>
            <a:r>
              <a:rPr lang="it-IT" dirty="0" err="1" smtClean="0"/>
              <a:t>cons</a:t>
            </a:r>
            <a:endParaRPr lang="it-IT" dirty="0" smtClean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dirty="0"/>
              <a:t>the psychology behind the </a:t>
            </a:r>
            <a:r>
              <a:rPr lang="en-GB" dirty="0" smtClean="0"/>
              <a:t>algorithm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146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clrChange>
              <a:clrFrom>
                <a:srgbClr val="CE1126"/>
              </a:clrFrom>
              <a:clrTo>
                <a:srgbClr val="CE112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7"/>
            <a:ext cx="12196413" cy="169817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13" y="418011"/>
            <a:ext cx="12196413" cy="165463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4347257" y="6488668"/>
            <a:ext cx="355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2023-1-IT02-KA121-SCH-000126195</a:t>
            </a:r>
            <a:endParaRPr lang="en-GB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347257" y="34836"/>
            <a:ext cx="3493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PNRR ERASMUS – ITT MALAFARINA</a:t>
            </a:r>
            <a:endParaRPr lang="en-GB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201" y="1342292"/>
            <a:ext cx="3146390" cy="4195187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543576" y="1342292"/>
            <a:ext cx="74101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i="1" dirty="0" smtClean="0"/>
              <a:t>THANK YOU FOR THIS WONDERFUL EXPERIENCE</a:t>
            </a:r>
            <a:endParaRPr lang="en-GB" sz="2800" b="1" i="1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67" y="2250831"/>
            <a:ext cx="5703519" cy="3211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35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21992</TotalTime>
  <Words>151</Words>
  <Application>Microsoft Office PowerPoint</Application>
  <PresentationFormat>Widescreen</PresentationFormat>
  <Paragraphs>49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 Windows</dc:creator>
  <cp:lastModifiedBy>Account Microsoft</cp:lastModifiedBy>
  <cp:revision>20</cp:revision>
  <dcterms:created xsi:type="dcterms:W3CDTF">2025-04-28T11:26:22Z</dcterms:created>
  <dcterms:modified xsi:type="dcterms:W3CDTF">2025-06-08T16:49:04Z</dcterms:modified>
</cp:coreProperties>
</file>